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_rels/notesSlide69.xml.rels" ContentType="application/vnd.openxmlformats-package.relationships+xml"/>
  <Override PartName="/ppt/notesSlides/_rels/notesSlide68.xml.rels" ContentType="application/vnd.openxmlformats-package.relationships+xml"/>
  <Override PartName="/ppt/notesSlides/_rels/notesSlide64.xml.rels" ContentType="application/vnd.openxmlformats-package.relationships+xml"/>
  <Override PartName="/ppt/notesSlides/_rels/notesSlide54.xml.rels" ContentType="application/vnd.openxmlformats-package.relationships+xml"/>
  <Override PartName="/ppt/notesSlides/_rels/notesSlide65.xml.rels" ContentType="application/vnd.openxmlformats-package.relationships+xml"/>
  <Override PartName="/ppt/notesSlides/_rels/notesSlide42.xml.rels" ContentType="application/vnd.openxmlformats-package.relationships+xml"/>
  <Override PartName="/ppt/notesSlides/_rels/notesSlide40.xml.rels" ContentType="application/vnd.openxmlformats-package.relationships+xml"/>
  <Override PartName="/ppt/notesSlides/_rels/notesSlide34.xml.rels" ContentType="application/vnd.openxmlformats-package.relationships+xml"/>
  <Override PartName="/ppt/notesSlides/_rels/notesSlide24.xml.rels" ContentType="application/vnd.openxmlformats-package.relationships+xml"/>
  <Override PartName="/ppt/notesSlides/notesSlide24.xml" ContentType="application/vnd.openxmlformats-officedocument.presentationml.notesSlide+xml"/>
  <Override PartName="/ppt/notesSlides/notesSlide34.xml" ContentType="application/vnd.openxmlformats-officedocument.presentationml.notesSlide+xml"/>
  <Override PartName="/ppt/notesSlides/notesSlide40.xml" ContentType="application/vnd.openxmlformats-officedocument.presentationml.notesSlide+xml"/>
  <Override PartName="/ppt/notesSlides/notesSlide42.xml" ContentType="application/vnd.openxmlformats-officedocument.presentationml.notesSlide+xml"/>
  <Override PartName="/ppt/notesSlides/notesSlide65.xml" ContentType="application/vnd.openxmlformats-officedocument.presentationml.notesSlide+xml"/>
  <Override PartName="/ppt/notesSlides/notesSlide54.xml" ContentType="application/vnd.openxmlformats-officedocument.presentationml.notesSlide+xml"/>
  <Override PartName="/ppt/notesSlides/notesSlide64.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presProps.xml" ContentType="application/vnd.openxmlformats-officedocument.presentationml.presProps+xml"/>
  <Override PartName="/ppt/slideMasters/slideMaster13.xml" ContentType="application/vnd.openxmlformats-officedocument.presentationml.slideMaster+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18.xml" ContentType="application/vnd.openxmlformats-officedocument.presentationml.slideMaster+xml"/>
  <Override PartName="/ppt/slideMasters/slideMaster5.xml" ContentType="application/vnd.openxmlformats-officedocument.presentationml.slideMaster+xml"/>
  <Override PartName="/ppt/slideMasters/slideMaster17.xml" ContentType="application/vnd.openxmlformats-officedocument.presentationml.slideMaster+xml"/>
  <Override PartName="/ppt/slideMasters/slideMaster4.xml" ContentType="application/vnd.openxmlformats-officedocument.presentationml.slideMaster+xml"/>
  <Override PartName="/ppt/slideMasters/slideMaster16.xml" ContentType="application/vnd.openxmlformats-officedocument.presentationml.slideMaster+xml"/>
  <Override PartName="/ppt/slideMasters/slideMaster3.xml" ContentType="application/vnd.openxmlformats-officedocument.presentationml.slideMaster+xml"/>
  <Override PartName="/ppt/slideMasters/slideMaster15.xml" ContentType="application/vnd.openxmlformats-officedocument.presentationml.slideMaster+xml"/>
  <Override PartName="/ppt/slideMasters/slideMaster2.xml" ContentType="application/vnd.openxmlformats-officedocument.presentationml.slideMaster+xml"/>
  <Override PartName="/ppt/slideMasters/slideMaster14.xml" ContentType="application/vnd.openxmlformats-officedocument.presentationml.slideMaster+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14.xml.rels" ContentType="application/vnd.openxmlformats-package.relationships+xml"/>
  <Override PartName="/ppt/slideMasters/_rels/slideMaster13.xml.rels" ContentType="application/vnd.openxmlformats-package.relationships+xml"/>
  <Override PartName="/ppt/slideMasters/_rels/slideMaster12.xml.rels" ContentType="application/vnd.openxmlformats-package.relationships+xml"/>
  <Override PartName="/ppt/slideMasters/_rels/slideMaster11.xml.rels" ContentType="application/vnd.openxmlformats-package.relationships+xml"/>
  <Override PartName="/ppt/slideMasters/_rels/slideMaster10.xml.rels" ContentType="application/vnd.openxmlformats-package.relationships+xml"/>
  <Override PartName="/ppt/slideMasters/_rels/slideMaster9.xml.rels" ContentType="application/vnd.openxmlformats-package.relationships+xml"/>
  <Override PartName="/ppt/slideMasters/_rels/slideMaster18.xml.rels" ContentType="application/vnd.openxmlformats-package.relationships+xml"/>
  <Override PartName="/ppt/slideMasters/_rels/slideMaster6.xml.rels" ContentType="application/vnd.openxmlformats-package.relationships+xml"/>
  <Override PartName="/ppt/slideMasters/_rels/slideMaster17.xml.rels" ContentType="application/vnd.openxmlformats-package.relationships+xml"/>
  <Override PartName="/ppt/slideMasters/_rels/slideMaster5.xml.rels" ContentType="application/vnd.openxmlformats-package.relationships+xml"/>
  <Override PartName="/ppt/slideMasters/_rels/slideMaster16.xml.rels" ContentType="application/vnd.openxmlformats-package.relationships+xml"/>
  <Override PartName="/ppt/slideMasters/_rels/slideMaster4.xml.rels" ContentType="application/vnd.openxmlformats-package.relationships+xml"/>
  <Override PartName="/ppt/slideMasters/_rels/slideMaster15.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Layouts/slideLayout119.xml" ContentType="application/vnd.openxmlformats-officedocument.presentationml.slideLayout+xml"/>
  <Override PartName="/ppt/slideLayouts/_rels/slideLayout127.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71.xml.rels" ContentType="application/vnd.openxmlformats-package.relationships+xml"/>
  <Override PartName="/ppt/slideLayouts/_rels/slideLayout8.xml.rels" ContentType="application/vnd.openxmlformats-package.relationships+xml"/>
  <Override PartName="/ppt/slideLayouts/_rels/slideLayout172.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160.xml.rels" ContentType="application/vnd.openxmlformats-package.relationships+xml"/>
  <Override PartName="/ppt/slideLayouts/_rels/slideLayout39.xml.rels" ContentType="application/vnd.openxmlformats-package.relationships+xml"/>
  <Override PartName="/ppt/slideLayouts/_rels/slideLayout161.xml.rels" ContentType="application/vnd.openxmlformats-package.relationships+xml"/>
  <Override PartName="/ppt/slideLayouts/_rels/slideLayout170.xml.rels" ContentType="application/vnd.openxmlformats-package.relationships+xml"/>
  <Override PartName="/ppt/slideLayouts/_rels/slideLayout6.xml.rels" ContentType="application/vnd.openxmlformats-package.relationships+xml"/>
  <Override PartName="/ppt/slideLayouts/_rels/slideLayout180.xml.rels" ContentType="application/vnd.openxmlformats-package.relationships+xml"/>
  <Override PartName="/ppt/slideLayouts/_rels/slideLayout181.xml.rels" ContentType="application/vnd.openxmlformats-package.relationships+xml"/>
  <Override PartName="/ppt/slideLayouts/_rels/slideLayout128.xml.rels" ContentType="application/vnd.openxmlformats-package.relationships+xml"/>
  <Override PartName="/ppt/slideLayouts/_rels/slideLayout13.xml.rels" ContentType="application/vnd.openxmlformats-package.relationships+xml"/>
  <Override PartName="/ppt/slideLayouts/_rels/slideLayout47.xml.rels" ContentType="application/vnd.openxmlformats-package.relationships+xml"/>
  <Override PartName="/ppt/slideLayouts/_rels/slideLayout129.xml.rels" ContentType="application/vnd.openxmlformats-package.relationships+xml"/>
  <Override PartName="/ppt/slideLayouts/_rels/slideLayout14.xml.rels" ContentType="application/vnd.openxmlformats-package.relationships+xml"/>
  <Override PartName="/ppt/slideLayouts/_rels/slideLayout98.xml.rels" ContentType="application/vnd.openxmlformats-package.relationships+xml"/>
  <Override PartName="/ppt/slideLayouts/_rels/slideLayout124.xml.rels" ContentType="application/vnd.openxmlformats-package.relationships+xml"/>
  <Override PartName="/ppt/slideLayouts/_rels/slideLayout55.xml.rels" ContentType="application/vnd.openxmlformats-package.relationships+xml"/>
  <Override PartName="/ppt/slideLayouts/_rels/slideLayout206.xml.rels" ContentType="application/vnd.openxmlformats-package.relationships+xml"/>
  <Override PartName="/ppt/slideLayouts/_rels/slideLayout137.xml.rels" ContentType="application/vnd.openxmlformats-package.relationships+xml"/>
  <Override PartName="/ppt/slideLayouts/_rels/slideLayout22.xml.rels" ContentType="application/vnd.openxmlformats-package.relationships+xml"/>
  <Override PartName="/ppt/slideLayouts/_rels/slideLayout99.xml.rels" ContentType="application/vnd.openxmlformats-package.relationships+xml"/>
  <Override PartName="/ppt/slideLayouts/_rels/slideLayout10.xml.rels" ContentType="application/vnd.openxmlformats-package.relationships+xml"/>
  <Override PartName="/ppt/slideLayouts/_rels/slideLayout125.xml.rels" ContentType="application/vnd.openxmlformats-package.relationships+xml"/>
  <Override PartName="/ppt/slideLayouts/_rels/slideLayout56.xml.rels" ContentType="application/vnd.openxmlformats-package.relationships+xml"/>
  <Override PartName="/ppt/slideLayouts/_rels/slideLayout207.xml.rels" ContentType="application/vnd.openxmlformats-package.relationships+xml"/>
  <Override PartName="/ppt/slideLayouts/_rels/slideLayout138.xml.rels" ContentType="application/vnd.openxmlformats-package.relationships+xml"/>
  <Override PartName="/ppt/slideLayouts/_rels/slideLayout23.xml.rels" ContentType="application/vnd.openxmlformats-package.relationships+xml"/>
  <Override PartName="/ppt/slideLayouts/_rels/slideLayout57.xml.rels" ContentType="application/vnd.openxmlformats-package.relationships+xml"/>
  <Override PartName="/ppt/slideLayouts/_rels/slideLayout208.xml.rels" ContentType="application/vnd.openxmlformats-package.relationships+xml"/>
  <Override PartName="/ppt/slideLayouts/_rels/slideLayout139.xml.rels" ContentType="application/vnd.openxmlformats-package.relationships+xml"/>
  <Override PartName="/ppt/slideLayouts/_rels/slideLayout24.xml.rels" ContentType="application/vnd.openxmlformats-package.relationships+xml"/>
  <Override PartName="/ppt/slideLayouts/_rels/slideLayout16.xml.rels" ContentType="application/vnd.openxmlformats-package.relationships+xml"/>
  <Override PartName="/ppt/slideLayouts/_rels/slideLayout59.xml.rels" ContentType="application/vnd.openxmlformats-package.relationships+xml"/>
  <Override PartName="/ppt/slideLayouts/_rels/slideLayout211.xml.rels" ContentType="application/vnd.openxmlformats-package.relationships+xml"/>
  <Override PartName="/ppt/slideLayouts/_rels/slideLayout175.xml.rels" ContentType="application/vnd.openxmlformats-package.relationships+xml"/>
  <Override PartName="/ppt/slideLayouts/_rels/slideLayout60.xml.rels" ContentType="application/vnd.openxmlformats-package.relationships+xml"/>
  <Override PartName="/ppt/slideLayouts/_rels/slideLayout97.xml.rels" ContentType="application/vnd.openxmlformats-package.relationships+xml"/>
  <Override PartName="/ppt/slideLayouts/_rels/slideLayout123.xml.rels" ContentType="application/vnd.openxmlformats-package.relationships+xml"/>
  <Override PartName="/ppt/slideLayouts/_rels/slideLayout11.xml.rels" ContentType="application/vnd.openxmlformats-package.relationships+xml"/>
  <Override PartName="/ppt/slideLayouts/_rels/slideLayout126.xml.rels" ContentType="application/vnd.openxmlformats-package.relationships+xml"/>
  <Override PartName="/ppt/slideLayouts/_rels/slideLayout54.xml.rels" ContentType="application/vnd.openxmlformats-package.relationships+xml"/>
  <Override PartName="/ppt/slideLayouts/_rels/slideLayout169.xml.rels" ContentType="application/vnd.openxmlformats-package.relationships+xml"/>
  <Override PartName="/ppt/slideLayouts/_rels/slideLayout205.xml.rels" ContentType="application/vnd.openxmlformats-package.relationships+xml"/>
  <Override PartName="/ppt/slideLayouts/_rels/slideLayout136.xml.rels" ContentType="application/vnd.openxmlformats-package.relationships+xml"/>
  <Override PartName="/ppt/slideLayouts/_rels/slideLayout21.xml.rels" ContentType="application/vnd.openxmlformats-package.relationships+xml"/>
  <Override PartName="/ppt/slideLayouts/_rels/slideLayout179.xml.rels" ContentType="application/vnd.openxmlformats-package.relationships+xml"/>
  <Override PartName="/ppt/slideLayouts/_rels/slideLayout215.xml.rels" ContentType="application/vnd.openxmlformats-package.relationships+xml"/>
  <Override PartName="/ppt/slideLayouts/_rels/slideLayout64.xml.rels" ContentType="application/vnd.openxmlformats-package.relationships+xml"/>
  <Override PartName="/ppt/slideLayouts/_rels/slideLayout212.xml.rels" ContentType="application/vnd.openxmlformats-package.relationships+xml"/>
  <Override PartName="/ppt/slideLayouts/_rels/slideLayout176.xml.rels" ContentType="application/vnd.openxmlformats-package.relationships+xml"/>
  <Override PartName="/ppt/slideLayouts/_rels/slideLayout61.xml.rels" ContentType="application/vnd.openxmlformats-package.relationships+xml"/>
  <Override PartName="/ppt/slideLayouts/_rels/slideLayout213.xml.rels" ContentType="application/vnd.openxmlformats-package.relationships+xml"/>
  <Override PartName="/ppt/slideLayouts/_rels/slideLayout177.xml.rels" ContentType="application/vnd.openxmlformats-package.relationships+xml"/>
  <Override PartName="/ppt/slideLayouts/_rels/slideLayout62.xml.rels" ContentType="application/vnd.openxmlformats-package.relationships+xml"/>
  <Override PartName="/ppt/slideLayouts/_rels/slideLayout182.xml.rels" ContentType="application/vnd.openxmlformats-package.relationships+xml"/>
  <Override PartName="/ppt/slideLayouts/_rels/slideLayout165.xml.rels" ContentType="application/vnd.openxmlformats-package.relationships+xml"/>
  <Override PartName="/ppt/slideLayouts/_rels/slideLayout201.xml.rels" ContentType="application/vnd.openxmlformats-package.relationships+xml"/>
  <Override PartName="/ppt/slideLayouts/_rels/slideLayout50.xml.rels" ContentType="application/vnd.openxmlformats-package.relationships+xml"/>
  <Override PartName="/ppt/slideLayouts/_rels/slideLayout148.xml.rels" ContentType="application/vnd.openxmlformats-package.relationships+xml"/>
  <Override PartName="/ppt/slideLayouts/_rels/slideLayout33.xml.rels" ContentType="application/vnd.openxmlformats-package.relationships+xml"/>
  <Override PartName="/ppt/slideLayouts/_rels/slideLayout132.xml.rels" ContentType="application/vnd.openxmlformats-package.relationships+xml"/>
  <Override PartName="/ppt/slideLayouts/_rels/slideLayout192.xml.rels" ContentType="application/vnd.openxmlformats-package.relationships+xml"/>
  <Override PartName="/ppt/slideLayouts/_rels/slideLayout158.xml.rels" ContentType="application/vnd.openxmlformats-package.relationships+xml"/>
  <Override PartName="/ppt/slideLayouts/_rels/slideLayout43.xml.rels" ContentType="application/vnd.openxmlformats-package.relationships+xml"/>
  <Override PartName="/ppt/slideLayouts/_rels/slideLayout183.xml.rels" ContentType="application/vnd.openxmlformats-package.relationships+xml"/>
  <Override PartName="/ppt/slideLayouts/_rels/slideLayout166.xml.rels" ContentType="application/vnd.openxmlformats-package.relationships+xml"/>
  <Override PartName="/ppt/slideLayouts/_rels/slideLayout202.xml.rels" ContentType="application/vnd.openxmlformats-package.relationships+xml"/>
  <Override PartName="/ppt/slideLayouts/_rels/slideLayout51.xml.rels" ContentType="application/vnd.openxmlformats-package.relationships+xml"/>
  <Override PartName="/ppt/slideLayouts/_rels/slideLayout149.xml.rels" ContentType="application/vnd.openxmlformats-package.relationships+xml"/>
  <Override PartName="/ppt/slideLayouts/_rels/slideLayout34.xml.rels" ContentType="application/vnd.openxmlformats-package.relationships+xml"/>
  <Override PartName="/ppt/slideLayouts/_rels/slideLayout96.xml.rels" ContentType="application/vnd.openxmlformats-package.relationships+xml"/>
  <Override PartName="/ppt/slideLayouts/_rels/slideLayout122.xml.rels" ContentType="application/vnd.openxmlformats-package.relationships+xml"/>
  <Override PartName="/ppt/slideLayouts/_rels/slideLayout53.xml.rels" ContentType="application/vnd.openxmlformats-package.relationships+xml"/>
  <Override PartName="/ppt/slideLayouts/_rels/slideLayout168.xml.rels" ContentType="application/vnd.openxmlformats-package.relationships+xml"/>
  <Override PartName="/ppt/slideLayouts/_rels/slideLayout204.xml.rels" ContentType="application/vnd.openxmlformats-package.relationships+xml"/>
  <Override PartName="/ppt/slideLayouts/_rels/slideLayout135.xml.rels" ContentType="application/vnd.openxmlformats-package.relationships+xml"/>
  <Override PartName="/ppt/slideLayouts/_rels/slideLayout20.xml.rels" ContentType="application/vnd.openxmlformats-package.relationships+xml"/>
  <Override PartName="/ppt/slideLayouts/_rels/slideLayout178.xml.rels" ContentType="application/vnd.openxmlformats-package.relationships+xml"/>
  <Override PartName="/ppt/slideLayouts/_rels/slideLayout214.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58.xml.rels" ContentType="application/vnd.openxmlformats-package.relationships+xml"/>
  <Override PartName="/ppt/slideLayouts/_rels/slideLayout209.xml.rels" ContentType="application/vnd.openxmlformats-package.relationships+xml"/>
  <Override PartName="/ppt/slideLayouts/_rels/slideLayout152.xml.rels" ContentType="application/vnd.openxmlformats-package.relationships+xml"/>
  <Override PartName="/ppt/slideLayouts/_rels/slideLayout195.xml.rels" ContentType="application/vnd.openxmlformats-package.relationships+xml"/>
  <Override PartName="/ppt/slideLayouts/_rels/slideLayout80.xml.rels" ContentType="application/vnd.openxmlformats-package.relationships+xml"/>
  <Override PartName="/ppt/slideLayouts/_rels/slideLayout162.xml.rels" ContentType="application/vnd.openxmlformats-package.relationships+xml"/>
  <Override PartName="/ppt/slideLayouts/_rels/slideLayout46.xml.rels" ContentType="application/vnd.openxmlformats-package.relationships+xml"/>
  <Override PartName="/ppt/slideLayouts/_rels/slideLayout115.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116.xml.rels" ContentType="application/vnd.openxmlformats-package.relationships+xml"/>
  <Override PartName="/ppt/slideLayouts/_rels/slideLayout150.xml.rels" ContentType="application/vnd.openxmlformats-package.relationships+xml"/>
  <Override PartName="/ppt/slideLayouts/_rels/slideLayout193.xml.rels" ContentType="application/vnd.openxmlformats-package.relationships+xml"/>
  <Override PartName="/ppt/slideLayouts/_rels/slideLayout45.xml.rels" ContentType="application/vnd.openxmlformats-package.relationships+xml"/>
  <Override PartName="/ppt/slideLayouts/_rels/slideLayout114.xml.rels" ContentType="application/vnd.openxmlformats-package.relationships+xml"/>
  <Override PartName="/ppt/slideLayouts/_rels/slideLayout88.xml.rels" ContentType="application/vnd.openxmlformats-package.relationships+xml"/>
  <Override PartName="/ppt/slideLayouts/_rels/slideLayout28.xml.rels" ContentType="application/vnd.openxmlformats-package.relationships+xml"/>
  <Override PartName="/ppt/slideLayouts/_rels/slideLayout66.xml.rels" ContentType="application/vnd.openxmlformats-package.relationships+xml"/>
  <Override PartName="/ppt/slideLayouts/_rels/slideLayout36.xml.rels" ContentType="application/vnd.openxmlformats-package.relationships+xml"/>
  <Override PartName="/ppt/slideLayouts/_rels/slideLayout118.xml.rels" ContentType="application/vnd.openxmlformats-package.relationships+xml"/>
  <Override PartName="/ppt/slideLayouts/_rels/slideLayout105.xml.rels" ContentType="application/vnd.openxmlformats-package.relationships+xml"/>
  <Override PartName="/ppt/slideLayouts/_rels/slideLayout79.xml.rels" ContentType="application/vnd.openxmlformats-package.relationships+xml"/>
  <Override PartName="/ppt/slideLayouts/_rels/slideLayout19.xml.rels" ContentType="application/vnd.openxmlformats-package.relationships+xml"/>
  <Override PartName="/ppt/slideLayouts/_rels/slideLayout27.xml.rels" ContentType="application/vnd.openxmlformats-package.relationships+xml"/>
  <Override PartName="/ppt/slideLayouts/_rels/slideLayout109.xml.rels" ContentType="application/vnd.openxmlformats-package.relationships+xml"/>
  <Override PartName="/ppt/slideLayouts/_rels/slideLayout93.xml.rels" ContentType="application/vnd.openxmlformats-package.relationships+xml"/>
  <Override PartName="/ppt/slideLayouts/_rels/slideLayout113.xml.rels" ContentType="application/vnd.openxmlformats-package.relationships+xml"/>
  <Override PartName="/ppt/slideLayouts/_rels/slideLayout87.xml.rels" ContentType="application/vnd.openxmlformats-package.relationships+xml"/>
  <Override PartName="/ppt/slideLayouts/_rels/slideLayout159.xml.rels" ContentType="application/vnd.openxmlformats-package.relationships+xml"/>
  <Override PartName="/ppt/slideLayouts/_rels/slideLayout44.xml.rels" ContentType="application/vnd.openxmlformats-package.relationships+xml"/>
  <Override PartName="/ppt/slideLayouts/_rels/slideLayout163.xml.rels" ContentType="application/vnd.openxmlformats-package.relationships+xml"/>
  <Override PartName="/ppt/slideLayouts/_rels/slideLayout26.xml.rels" ContentType="application/vnd.openxmlformats-package.relationships+xml"/>
  <Override PartName="/ppt/slideLayouts/_rels/slideLayout108.xml.rels" ContentType="application/vnd.openxmlformats-package.relationships+xml"/>
  <Override PartName="/ppt/slideLayouts/_rels/slideLayout69.xml.rels" ContentType="application/vnd.openxmlformats-package.relationships+xml"/>
  <Override PartName="/ppt/slideLayouts/_rels/slideLayout191.xml.rels" ContentType="application/vnd.openxmlformats-package.relationships+xml"/>
  <Override PartName="/ppt/slideLayouts/_rels/slideLayout90.xml.rels" ContentType="application/vnd.openxmlformats-package.relationships+xml"/>
  <Override PartName="/ppt/slideLayouts/_rels/slideLayout141.xml.rels" ContentType="application/vnd.openxmlformats-package.relationships+xml"/>
  <Override PartName="/ppt/slideLayouts/_rels/slideLayout184.xml.rels" ContentType="application/vnd.openxmlformats-package.relationships+xml"/>
  <Override PartName="/ppt/slideLayouts/_rels/slideLayout107.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91.xml.rels" ContentType="application/vnd.openxmlformats-package.relationships+xml"/>
  <Override PartName="/ppt/slideLayouts/_rels/slideLayout130.xml.rels" ContentType="application/vnd.openxmlformats-package.relationships+xml"/>
  <Override PartName="/ppt/slideLayouts/_rels/slideLayout156.xml.rels" ContentType="application/vnd.openxmlformats-package.relationships+xml"/>
  <Override PartName="/ppt/slideLayouts/_rels/slideLayout41.xml.rels" ContentType="application/vnd.openxmlformats-package.relationships+xml"/>
  <Override PartName="/ppt/slideLayouts/_rels/slideLayout67.xml.rels" ContentType="application/vnd.openxmlformats-package.relationships+xml"/>
  <Override PartName="/ppt/slideLayouts/_rels/slideLayout106.xml.rels" ContentType="application/vnd.openxmlformats-package.relationships+xml"/>
  <Override PartName="/ppt/slideLayouts/_rels/slideLayout140.xml.rels" ContentType="application/vnd.openxmlformats-package.relationships+xml"/>
  <Override PartName="/ppt/slideLayouts/_rels/slideLayout92.xml.rels" ContentType="application/vnd.openxmlformats-package.relationships+xml"/>
  <Override PartName="/ppt/slideLayouts/_rels/slideLayout131.xml.rels" ContentType="application/vnd.openxmlformats-package.relationships+xml"/>
  <Override PartName="/ppt/slideLayouts/_rels/slideLayout151.xml.rels" ContentType="application/vnd.openxmlformats-package.relationships+xml"/>
  <Override PartName="/ppt/slideLayouts/_rels/slideLayout194.xml.rels" ContentType="application/vnd.openxmlformats-package.relationships+xml"/>
  <Override PartName="/ppt/slideLayouts/_rels/slideLayout134.xml.rels" ContentType="application/vnd.openxmlformats-package.relationships+xml"/>
  <Override PartName="/ppt/slideLayouts/_rels/slideLayout117.xml.rels" ContentType="application/vnd.openxmlformats-package.relationships+xml"/>
  <Override PartName="/ppt/slideLayouts/_rels/slideLayout35.xml.rels" ContentType="application/vnd.openxmlformats-package.relationships+xml"/>
  <Override PartName="/ppt/slideLayouts/_rels/slideLayout157.xml.rels" ContentType="application/vnd.openxmlformats-package.relationships+xml"/>
  <Override PartName="/ppt/slideLayouts/_rels/slideLayout42.xml.rels" ContentType="application/vnd.openxmlformats-package.relationships+xml"/>
  <Override PartName="/ppt/slideLayouts/_rels/slideLayout119.xml.rels" ContentType="application/vnd.openxmlformats-package.relationships+xml"/>
  <Override PartName="/ppt/slideLayouts/_rels/slideLayout18.xml.rels" ContentType="application/vnd.openxmlformats-package.relationships+xml"/>
  <Override PartName="/ppt/slideLayouts/_rels/slideLayout112.xml.rels" ContentType="application/vnd.openxmlformats-package.relationships+xml"/>
  <Override PartName="/ppt/slideLayouts/_rels/slideLayout86.xml.rels" ContentType="application/vnd.openxmlformats-package.relationships+xml"/>
  <Override PartName="/ppt/slideLayouts/_rels/slideLayout78.xml.rels" ContentType="application/vnd.openxmlformats-package.relationships+xml"/>
  <Override PartName="/ppt/slideLayouts/_rels/slideLayout104.xml.rels" ContentType="application/vnd.openxmlformats-package.relationships+xml"/>
  <Override PartName="/ppt/slideLayouts/_rels/slideLayout32.xml.rels" ContentType="application/vnd.openxmlformats-package.relationships+xml"/>
  <Override PartName="/ppt/slideLayouts/_rels/slideLayout147.xml.rels" ContentType="application/vnd.openxmlformats-package.relationships+xml"/>
  <Override PartName="/ppt/slideLayouts/_rels/slideLayout95.xml.rels" ContentType="application/vnd.openxmlformats-package.relationships+xml"/>
  <Override PartName="/ppt/slideLayouts/_rels/slideLayout121.xml.rels" ContentType="application/vnd.openxmlformats-package.relationships+xml"/>
  <Override PartName="/ppt/slideLayouts/_rels/slideLayout199.xml.rels" ContentType="application/vnd.openxmlformats-package.relationships+xml"/>
  <Override PartName="/ppt/slideLayouts/_rels/slideLayout84.xml.rels" ContentType="application/vnd.openxmlformats-package.relationships+xml"/>
  <Override PartName="/ppt/slideLayouts/_rels/slideLayout110.xml.rels" ContentType="application/vnd.openxmlformats-package.relationships+xml"/>
  <Override PartName="/ppt/slideLayouts/_rels/slideLayout153.xml.rels" ContentType="application/vnd.openxmlformats-package.relationships+xml"/>
  <Override PartName="/ppt/slideLayouts/_rels/slideLayout81.xml.rels" ContentType="application/vnd.openxmlformats-package.relationships+xml"/>
  <Override PartName="/ppt/slideLayouts/_rels/slideLayout196.xml.rels" ContentType="application/vnd.openxmlformats-package.relationships+xml"/>
  <Override PartName="/ppt/slideLayouts/_rels/slideLayout120.xml.rels" ContentType="application/vnd.openxmlformats-package.relationships+xml"/>
  <Override PartName="/ppt/slideLayouts/_rels/slideLayout94.xml.rels" ContentType="application/vnd.openxmlformats-package.relationships+xml"/>
  <Override PartName="/ppt/slideLayouts/_rels/slideLayout133.xml.rels" ContentType="application/vnd.openxmlformats-package.relationships+xml"/>
  <Override PartName="/ppt/slideLayouts/_rels/slideLayout190.xml.rels" ContentType="application/vnd.openxmlformats-package.relationships+xml"/>
  <Override PartName="/ppt/slideLayouts/_rels/slideLayout17.xml.rels" ContentType="application/vnd.openxmlformats-package.relationships+xml"/>
  <Override PartName="/ppt/slideLayouts/_rels/slideLayout85.xml.rels" ContentType="application/vnd.openxmlformats-package.relationships+xml"/>
  <Override PartName="/ppt/slideLayouts/_rels/slideLayout111.xml.rels" ContentType="application/vnd.openxmlformats-package.relationships+xml"/>
  <Override PartName="/ppt/slideLayouts/_rels/slideLayout154.xml.rels" ContentType="application/vnd.openxmlformats-package.relationships+xml"/>
  <Override PartName="/ppt/slideLayouts/_rels/slideLayout82.xml.rels" ContentType="application/vnd.openxmlformats-package.relationships+xml"/>
  <Override PartName="/ppt/slideLayouts/_rels/slideLayout197.xml.rels" ContentType="application/vnd.openxmlformats-package.relationships+xml"/>
  <Override PartName="/ppt/slideLayouts/_rels/slideLayout31.xml.rels" ContentType="application/vnd.openxmlformats-package.relationships+xml"/>
  <Override PartName="/ppt/slideLayouts/_rels/slideLayout146.xml.rels" ContentType="application/vnd.openxmlformats-package.relationships+xml"/>
  <Override PartName="/ppt/slideLayouts/_rels/slideLayout77.xml.rels" ContentType="application/vnd.openxmlformats-package.relationships+xml"/>
  <Override PartName="/ppt/slideLayouts/_rels/slideLayout103.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155.xml.rels" ContentType="application/vnd.openxmlformats-package.relationships+xml"/>
  <Override PartName="/ppt/slideLayouts/_rels/slideLayout40.xml.rels" ContentType="application/vnd.openxmlformats-package.relationships+xml"/>
  <Override PartName="/ppt/slideLayouts/_rels/slideLayout198.xml.rels" ContentType="application/vnd.openxmlformats-package.relationships+xml"/>
  <Override PartName="/ppt/slideLayouts/_rels/slideLayout83.xml.rels" ContentType="application/vnd.openxmlformats-package.relationships+xml"/>
  <Override PartName="/ppt/slideLayouts/_rels/slideLayout173.xml.rels" ContentType="application/vnd.openxmlformats-package.relationships+xml"/>
  <Override PartName="/ppt/slideLayouts/_rels/slideLayout9.xml.rels" ContentType="application/vnd.openxmlformats-package.relationships+xml"/>
  <Override PartName="/ppt/slideLayouts/_rels/slideLayout73.xml.rels" ContentType="application/vnd.openxmlformats-package.relationships+xml"/>
  <Override PartName="/ppt/slideLayouts/_rels/slideLayout188.xml.rels" ContentType="application/vnd.openxmlformats-package.relationships+xml"/>
  <Override PartName="/ppt/slideLayouts/_rels/slideLayout30.xml.rels" ContentType="application/vnd.openxmlformats-package.relationships+xml"/>
  <Override PartName="/ppt/slideLayouts/_rels/slideLayout145.xml.rels" ContentType="application/vnd.openxmlformats-package.relationships+xml"/>
  <Override PartName="/ppt/slideLayouts/_rels/slideLayout76.xml.rels" ContentType="application/vnd.openxmlformats-package.relationships+xml"/>
  <Override PartName="/ppt/slideLayouts/_rels/slideLayout102.xml.rels" ContentType="application/vnd.openxmlformats-package.relationships+xml"/>
  <Override PartName="/ppt/slideLayouts/_rels/slideLayout164.xml.rels" ContentType="application/vnd.openxmlformats-package.relationships+xml"/>
  <Override PartName="/ppt/slideLayouts/_rels/slideLayout200.xml.rels" ContentType="application/vnd.openxmlformats-package.relationships+xml"/>
  <Override PartName="/ppt/slideLayouts/_rels/slideLayout48.xml.rels" ContentType="application/vnd.openxmlformats-package.relationships+xml"/>
  <Override PartName="/ppt/slideLayouts/_rels/slideLayout70.xml.rels" ContentType="application/vnd.openxmlformats-package.relationships+xml"/>
  <Override PartName="/ppt/slideLayouts/_rels/slideLayout185.xml.rels" ContentType="application/vnd.openxmlformats-package.relationships+xml"/>
  <Override PartName="/ppt/slideLayouts/_rels/slideLayout142.xml.rels" ContentType="application/vnd.openxmlformats-package.relationships+xml"/>
  <Override PartName="/ppt/slideLayouts/_rels/slideLayout72.xml.rels" ContentType="application/vnd.openxmlformats-package.relationships+xml"/>
  <Override PartName="/ppt/slideLayouts/_rels/slideLayout187.xml.rels" ContentType="application/vnd.openxmlformats-package.relationships+xml"/>
  <Override PartName="/ppt/slideLayouts/_rels/slideLayout144.xml.rels" ContentType="application/vnd.openxmlformats-package.relationships+xml"/>
  <Override PartName="/ppt/slideLayouts/_rels/slideLayout75.xml.rels" ContentType="application/vnd.openxmlformats-package.relationships+xml"/>
  <Override PartName="/ppt/slideLayouts/_rels/slideLayout101.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5.xml.rels" ContentType="application/vnd.openxmlformats-package.relationships+xml"/>
  <Override PartName="/ppt/slideLayouts/_rels/slideLayout216.xml.rels" ContentType="application/vnd.openxmlformats-package.relationships+xml"/>
  <Override PartName="/ppt/slideLayouts/_rels/slideLayout52.xml.rels" ContentType="application/vnd.openxmlformats-package.relationships+xml"/>
  <Override PartName="/ppt/slideLayouts/_rels/slideLayout167.xml.rels" ContentType="application/vnd.openxmlformats-package.relationships+xml"/>
  <Override PartName="/ppt/slideLayouts/_rels/slideLayout203.xml.rels" ContentType="application/vnd.openxmlformats-package.relationships+xml"/>
  <Override PartName="/ppt/slideLayouts/_rels/slideLayout49.xml.rels" ContentType="application/vnd.openxmlformats-package.relationships+xml"/>
  <Override PartName="/ppt/slideLayouts/_rels/slideLayout71.xml.rels" ContentType="application/vnd.openxmlformats-package.relationships+xml"/>
  <Override PartName="/ppt/slideLayouts/_rels/slideLayout186.xml.rels" ContentType="application/vnd.openxmlformats-package.relationships+xml"/>
  <Override PartName="/ppt/slideLayouts/_rels/slideLayout143.xml.rels" ContentType="application/vnd.openxmlformats-package.relationships+xml"/>
  <Override PartName="/ppt/slideLayouts/_rels/slideLayout74.xml.rels" ContentType="application/vnd.openxmlformats-package.relationships+xml"/>
  <Override PartName="/ppt/slideLayouts/_rels/slideLayout189.xml.rels" ContentType="application/vnd.openxmlformats-package.relationships+xml"/>
  <Override PartName="/ppt/slideLayouts/_rels/slideLayout100.xml.rels" ContentType="application/vnd.openxmlformats-package.relationships+xml"/>
  <Override PartName="/ppt/slideLayouts/_rels/slideLayout174.xml.rels" ContentType="application/vnd.openxmlformats-package.relationships+xml"/>
  <Override PartName="/ppt/slideLayouts/_rels/slideLayout210.xml.rels" ContentType="application/vnd.openxmlformats-package.relationships+xml"/>
  <Override PartName="/ppt/slideLayouts/slideLayout118.xml" ContentType="application/vnd.openxmlformats-officedocument.presentationml.slideLayout+xml"/>
  <Override PartName="/ppt/slideLayouts/slideLayout117.xml" ContentType="application/vnd.openxmlformats-officedocument.presentationml.slideLayout+xml"/>
  <Override PartName="/ppt/slideLayouts/slideLayout109.xml" ContentType="application/vnd.openxmlformats-officedocument.presentationml.slideLayout+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113.xml" ContentType="application/vnd.openxmlformats-officedocument.presentationml.slideLayout+xml"/>
  <Override PartName="/ppt/slideLayouts/slideLayout69.xml" ContentType="application/vnd.openxmlformats-officedocument.presentationml.slideLayout+xml"/>
  <Override PartName="/ppt/slideLayouts/slideLayout191.xml" ContentType="application/vnd.openxmlformats-officedocument.presentationml.slideLayout+xml"/>
  <Override PartName="/ppt/slideLayouts/slideLayout26.xml" ContentType="application/vnd.openxmlformats-officedocument.presentationml.slideLayout+xml"/>
  <Override PartName="/ppt/slideLayouts/slideLayout86.xml" ContentType="application/vnd.openxmlformats-officedocument.presentationml.slideLayout+xml"/>
  <Override PartName="/ppt/slideLayouts/slideLayout43.xml" ContentType="application/vnd.openxmlformats-officedocument.presentationml.slideLayout+xml"/>
  <Override PartName="/ppt/slideLayouts/slideLayout105.xml" ContentType="application/vnd.openxmlformats-officedocument.presentationml.slideLayout+xml"/>
  <Override PartName="/ppt/slideLayouts/slideLayout18.xml" ContentType="application/vnd.openxmlformats-officedocument.presentationml.slideLayout+xml"/>
  <Override PartName="/ppt/slideLayouts/slideLayout140.xml" ContentType="application/vnd.openxmlformats-officedocument.presentationml.slideLayout+xml"/>
  <Override PartName="/ppt/slideLayouts/slideLayout122.xml" ContentType="application/vnd.openxmlformats-officedocument.presentationml.slideLayout+xml"/>
  <Override PartName="/ppt/slideLayouts/slideLayout78.xml" ContentType="application/vnd.openxmlformats-officedocument.presentationml.slideLayout+xml"/>
  <Override PartName="/ppt/slideLayouts/slideLayout35.xml" ContentType="application/vnd.openxmlformats-officedocument.presentationml.slideLayout+xml"/>
  <Override PartName="/ppt/slideLayouts/slideLayout95.xml" ContentType="application/vnd.openxmlformats-officedocument.presentationml.slideLayout+xml"/>
  <Override PartName="/ppt/slideLayouts/slideLayout52.xml" ContentType="application/vnd.openxmlformats-officedocument.presentationml.slideLayout+xml"/>
  <Override PartName="/ppt/slideLayouts/slideLayout112.xml" ContentType="application/vnd.openxmlformats-officedocument.presentationml.slideLayout+xml"/>
  <Override PartName="/ppt/slideLayouts/slideLayout68.xml" ContentType="application/vnd.openxmlformats-officedocument.presentationml.slideLayout+xml"/>
  <Override PartName="/ppt/slideLayouts/slideLayout190.xml" ContentType="application/vnd.openxmlformats-officedocument.presentationml.slideLayout+xml"/>
  <Override PartName="/ppt/slideLayouts/slideLayout25.xml" ContentType="application/vnd.openxmlformats-officedocument.presentationml.slideLayout+xml"/>
  <Override PartName="/ppt/slideLayouts/slideLayout85.xml" ContentType="application/vnd.openxmlformats-officedocument.presentationml.slideLayout+xml"/>
  <Override PartName="/ppt/slideLayouts/slideLayout42.xml" ContentType="application/vnd.openxmlformats-officedocument.presentationml.slideLayout+xml"/>
  <Override PartName="/ppt/slideLayouts/slideLayout104.xml" ContentType="application/vnd.openxmlformats-officedocument.presentationml.slideLayout+xml"/>
  <Override PartName="/ppt/slideLayouts/slideLayout17.xml" ContentType="application/vnd.openxmlformats-officedocument.presentationml.slideLayout+xml"/>
  <Override PartName="/ppt/slideLayouts/slideLayout121.xml" ContentType="application/vnd.openxmlformats-officedocument.presentationml.slideLayout+xml"/>
  <Override PartName="/ppt/slideLayouts/slideLayout77.xml" ContentType="application/vnd.openxmlformats-officedocument.presentationml.slideLayout+xml"/>
  <Override PartName="/ppt/slideLayouts/slideLayout34.xml" ContentType="application/vnd.openxmlformats-officedocument.presentationml.slideLayout+xml"/>
  <Override PartName="/ppt/slideLayouts/slideLayout94.xml" ContentType="application/vnd.openxmlformats-officedocument.presentationml.slideLayout+xml"/>
  <Override PartName="/ppt/slideLayouts/slideLayout51.xml" ContentType="application/vnd.openxmlformats-officedocument.presentationml.slideLayout+xml"/>
  <Override PartName="/ppt/slideLayouts/slideLayout111.xml" ContentType="application/vnd.openxmlformats-officedocument.presentationml.slideLayout+xml"/>
  <Override PartName="/ppt/slideLayouts/slideLayout67.xml" ContentType="application/vnd.openxmlformats-officedocument.presentationml.slideLayout+xml"/>
  <Override PartName="/ppt/slideLayouts/slideLayout24.xml" ContentType="application/vnd.openxmlformats-officedocument.presentationml.slideLayout+xml"/>
  <Override PartName="/ppt/slideLayouts/slideLayout84.xml" ContentType="application/vnd.openxmlformats-officedocument.presentationml.slideLayout+xml"/>
  <Override PartName="/ppt/slideLayouts/slideLayout41.xml" ContentType="application/vnd.openxmlformats-officedocument.presentationml.slideLayout+xml"/>
  <Override PartName="/ppt/slideLayouts/slideLayout120.xml" ContentType="application/vnd.openxmlformats-officedocument.presentationml.slideLayout+xml"/>
  <Override PartName="/ppt/slideLayouts/slideLayout76.xml" ContentType="application/vnd.openxmlformats-officedocument.presentationml.slideLayout+xml"/>
  <Override PartName="/ppt/slideLayouts/slideLayout33.xml" ContentType="application/vnd.openxmlformats-officedocument.presentationml.slideLayout+xml"/>
  <Override PartName="/ppt/slideLayouts/slideLayout93.xml" ContentType="application/vnd.openxmlformats-officedocument.presentationml.slideLayout+xml"/>
  <Override PartName="/ppt/slideLayouts/slideLayout50.xml" ContentType="application/vnd.openxmlformats-officedocument.presentationml.slideLayout+xml"/>
  <Override PartName="/ppt/slideLayouts/slideLayout110.xml" ContentType="application/vnd.openxmlformats-officedocument.presentationml.slideLayout+xml"/>
  <Override PartName="/ppt/slideLayouts/slideLayout199.xml" ContentType="application/vnd.openxmlformats-officedocument.presentationml.slideLayout+xml"/>
  <Override PartName="/ppt/slideLayouts/slideLayout66.xml" ContentType="application/vnd.openxmlformats-officedocument.presentationml.slideLayout+xml"/>
  <Override PartName="/ppt/slideLayouts/slideLayout23.xml" ContentType="application/vnd.openxmlformats-officedocument.presentationml.slideLayout+xml"/>
  <Override PartName="/ppt/slideLayouts/slideLayout83.xml" ContentType="application/vnd.openxmlformats-officedocument.presentationml.slideLayout+xml"/>
  <Override PartName="/ppt/slideLayouts/slideLayout40.xml" ContentType="application/vnd.openxmlformats-officedocument.presentationml.slideLayout+xml"/>
  <Override PartName="/ppt/slideLayouts/slideLayout75.xml" ContentType="application/vnd.openxmlformats-officedocument.presentationml.slideLayout+xml"/>
  <Override PartName="/ppt/slideLayouts/slideLayout32.xml" ContentType="application/vnd.openxmlformats-officedocument.presentationml.slideLayout+xml"/>
  <Override PartName="/ppt/slideLayouts/slideLayout65.xml" ContentType="application/vnd.openxmlformats-officedocument.presentationml.slideLayout+xml"/>
  <Override PartName="/ppt/slideLayouts/slideLayout22.xml" ContentType="application/vnd.openxmlformats-officedocument.presentationml.slideLayout+xml"/>
  <Override PartName="/ppt/slideLayouts/slideLayout9.xml" ContentType="application/vnd.openxmlformats-officedocument.presentationml.slideLayout+xml"/>
  <Override PartName="/ppt/slideLayouts/slideLayout134.xml" ContentType="application/vnd.openxmlformats-officedocument.presentationml.slideLayout+xml"/>
  <Override PartName="/ppt/slideLayouts/slideLayout74.xml" ContentType="application/vnd.openxmlformats-officedocument.presentationml.slideLayout+xml"/>
  <Override PartName="/ppt/slideLayouts/slideLayout31.xml" ContentType="application/vnd.openxmlformats-officedocument.presentationml.slideLayout+xml"/>
  <Override PartName="/ppt/slideLayouts/slideLayout114.xml" ContentType="application/vnd.openxmlformats-officedocument.presentationml.slideLayout+xml"/>
  <Override PartName="/ppt/slideLayouts/slideLayout27.xml" ContentType="application/vnd.openxmlformats-officedocument.presentationml.slideLayout+xml"/>
  <Override PartName="/ppt/slideLayouts/slideLayout87.xml" ContentType="application/vnd.openxmlformats-officedocument.presentationml.slideLayout+xml"/>
  <Override PartName="/ppt/slideLayouts/slideLayout44.xml" ContentType="application/vnd.openxmlformats-officedocument.presentationml.slideLayout+xml"/>
  <Override PartName="/ppt/slideLayouts/slideLayout106.xml" ContentType="application/vnd.openxmlformats-officedocument.presentationml.slideLayout+xml"/>
  <Override PartName="/ppt/slideLayouts/slideLayout19.xml" ContentType="application/vnd.openxmlformats-officedocument.presentationml.slideLayout+xml"/>
  <Override PartName="/ppt/slideLayouts/slideLayout141.xml" ContentType="application/vnd.openxmlformats-officedocument.presentationml.slideLayout+xml"/>
  <Override PartName="/ppt/slideLayouts/slideLayout123.xml" ContentType="application/vnd.openxmlformats-officedocument.presentationml.slideLayout+xml"/>
  <Override PartName="/ppt/slideLayouts/slideLayout79.xml" ContentType="application/vnd.openxmlformats-officedocument.presentationml.slideLayout+xml"/>
  <Override PartName="/ppt/slideLayouts/slideLayout36.xml" ContentType="application/vnd.openxmlformats-officedocument.presentationml.slideLayout+xml"/>
  <Override PartName="/ppt/slideLayouts/slideLayout115.xml" ContentType="application/vnd.openxmlformats-officedocument.presentationml.slideLayout+xml"/>
  <Override PartName="/ppt/slideLayouts/slideLayout28.xml" ContentType="application/vnd.openxmlformats-officedocument.presentationml.slideLayout+xml"/>
  <Override PartName="/ppt/slideLayouts/slideLayout150.xml" ContentType="application/vnd.openxmlformats-officedocument.presentationml.slideLayout+xml"/>
  <Override PartName="/ppt/slideLayouts/slideLayout88.xml" ContentType="application/vnd.openxmlformats-officedocument.presentationml.slideLayout+xml"/>
  <Override PartName="/ppt/slideLayouts/slideLayout45.xml" ContentType="application/vnd.openxmlformats-officedocument.presentationml.slideLayout+xml"/>
  <Override PartName="/ppt/slideLayouts/slideLayout116.xml" ContentType="application/vnd.openxmlformats-officedocument.presentationml.slideLayout+xml"/>
  <Override PartName="/ppt/slideLayouts/slideLayout29.xml" ContentType="application/vnd.openxmlformats-officedocument.presentationml.slideLayout+xml"/>
  <Override PartName="/ppt/slideLayouts/slideLayout151.xml" ContentType="application/vnd.openxmlformats-officedocument.presentationml.slideLayout+xml"/>
  <Override PartName="/ppt/slideLayouts/slideLayout89.xml" ContentType="application/vnd.openxmlformats-officedocument.presentationml.slideLayout+xml"/>
  <Override PartName="/ppt/slideLayouts/slideLayout46.xml" ContentType="application/vnd.openxmlformats-officedocument.presentationml.slideLayout+xml"/>
  <Override PartName="/ppt/slideLayouts/slideLayout152.xml" ContentType="application/vnd.openxmlformats-officedocument.presentationml.slideLayout+xml"/>
  <Override PartName="/ppt/slideLayouts/slideLayout195.xml" ContentType="application/vnd.openxmlformats-officedocument.presentationml.slideLayout+xml"/>
  <Override PartName="/ppt/slideLayouts/slideLayout153.xml" ContentType="application/vnd.openxmlformats-officedocument.presentationml.slideLayout+xml"/>
  <Override PartName="/ppt/slideLayouts/slideLayout196.xml" ContentType="application/vnd.openxmlformats-officedocument.presentationml.slideLayout+xml"/>
  <Override PartName="/ppt/slideLayouts/slideLayout154.xml" ContentType="application/vnd.openxmlformats-officedocument.presentationml.slideLayout+xml"/>
  <Override PartName="/ppt/slideLayouts/slideLayout197.xml" ContentType="application/vnd.openxmlformats-officedocument.presentationml.slideLayout+xml"/>
  <Override PartName="/ppt/slideLayouts/slideLayout162.xml" ContentType="application/vnd.openxmlformats-officedocument.presentationml.slideLayout+xml"/>
  <Override PartName="/ppt/slideLayouts/slideLayout146.xml" ContentType="application/vnd.openxmlformats-officedocument.presentationml.slideLayout+xml"/>
  <Override PartName="/ppt/slideLayouts/slideLayout16.xml" ContentType="application/vnd.openxmlformats-officedocument.presentationml.slideLayout+xml"/>
  <Override PartName="/ppt/slideLayouts/slideLayout103.xml" ContentType="application/vnd.openxmlformats-officedocument.presentationml.slideLayout+xml"/>
  <Override PartName="/ppt/slideLayouts/slideLayout163.xml" ContentType="application/vnd.openxmlformats-officedocument.presentationml.slideLayout+xml"/>
  <Override PartName="/ppt/slideLayouts/slideLayout147.xml" ContentType="application/vnd.openxmlformats-officedocument.presentationml.slideLayout+xml"/>
  <Override PartName="/ppt/slideLayouts/slideLayout155.xml" ContentType="application/vnd.openxmlformats-officedocument.presentationml.slideLayout+xml"/>
  <Override PartName="/ppt/slideLayouts/slideLayout198.xml" ContentType="application/vnd.openxmlformats-officedocument.presentationml.slideLayout+xml"/>
  <Override PartName="/ppt/slideLayouts/slideLayout172.xml" ContentType="application/vnd.openxmlformats-officedocument.presentationml.slideLayout+xml"/>
  <Override PartName="/ppt/slideLayouts/slideLayout156.xml" ContentType="application/vnd.openxmlformats-officedocument.presentationml.slideLayout+xml"/>
  <Override PartName="/ppt/slideLayouts/slideLayout173.xml" ContentType="application/vnd.openxmlformats-officedocument.presentationml.slideLayout+xml"/>
  <Override PartName="/ppt/slideLayouts/slideLayout157.xml" ContentType="application/vnd.openxmlformats-officedocument.presentationml.slideLayout+xml"/>
  <Override PartName="/ppt/slideLayouts/slideLayout188.xml" ContentType="application/vnd.openxmlformats-officedocument.presentationml.slideLayout+xml"/>
  <Override PartName="/ppt/slideLayouts/slideLayout145.xml" ContentType="application/vnd.openxmlformats-officedocument.presentationml.slideLayout+xml"/>
  <Override PartName="/ppt/slideLayouts/slideLayout15.xml" ContentType="application/vnd.openxmlformats-officedocument.presentationml.slideLayout+xml"/>
  <Override PartName="/ppt/slideLayouts/slideLayout102.xml" ContentType="application/vnd.openxmlformats-officedocument.presentationml.slideLayout+xml"/>
  <Override PartName="/ppt/slideLayouts/slideLayout164.xml" ContentType="application/vnd.openxmlformats-officedocument.presentationml.slideLayout+xml"/>
  <Override PartName="/ppt/slideLayouts/slideLayout200.xml" ContentType="application/vnd.openxmlformats-officedocument.presentationml.slideLayout+xml"/>
  <Override PartName="/ppt/slideLayouts/slideLayout204.xml" ContentType="application/vnd.openxmlformats-officedocument.presentationml.slideLayout+xml"/>
  <Override PartName="/ppt/slideLayouts/slideLayout168.xml" ContentType="application/vnd.openxmlformats-officedocument.presentationml.slideLayout+xml"/>
  <Override PartName="/ppt/slideLayouts/slideLayout2.xml" ContentType="application/vnd.openxmlformats-officedocument.presentationml.slideLayout+xml"/>
  <Override PartName="/ppt/slideLayouts/slideLayout125.xml" ContentType="application/vnd.openxmlformats-officedocument.presentationml.slideLayout+xml"/>
  <Override PartName="/ppt/slideLayouts/slideLayout185.xml" ContentType="application/vnd.openxmlformats-officedocument.presentationml.slideLayout+xml"/>
  <Override PartName="/ppt/slideLayouts/slideLayout142.xml" ContentType="application/vnd.openxmlformats-officedocument.presentationml.slideLayout+xml"/>
  <Override PartName="/ppt/slideLayouts/slideLayout55.xml" ContentType="application/vnd.openxmlformats-officedocument.presentationml.slideLayout+xml"/>
  <Override PartName="/ppt/slideLayouts/slideLayout12.xml" ContentType="application/vnd.openxmlformats-officedocument.presentationml.slideLayout+xml"/>
  <Override PartName="/ppt/slideLayouts/slideLayout98.xml" ContentType="application/vnd.openxmlformats-officedocument.presentationml.slideLayout+xml"/>
  <Override PartName="/ppt/slideLayouts/slideLayout187.xml" ContentType="application/vnd.openxmlformats-officedocument.presentationml.slideLayout+xml"/>
  <Override PartName="/ppt/slideLayouts/slideLayout144.xml" ContentType="application/vnd.openxmlformats-officedocument.presentationml.slideLayout+xml"/>
  <Override PartName="/ppt/slideLayouts/slideLayout57.xml" ContentType="application/vnd.openxmlformats-officedocument.presentationml.slideLayout+xml"/>
  <Override PartName="/ppt/slideLayouts/slideLayout14.xml" ContentType="application/vnd.openxmlformats-officedocument.presentationml.slideLayout+xml"/>
  <Override PartName="/ppt/slideLayouts/slideLayout101.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16.xml" ContentType="application/vnd.openxmlformats-officedocument.presentationml.slideLayout+xml"/>
  <Override PartName="/ppt/slideLayouts/slideLayout203.xml" ContentType="application/vnd.openxmlformats-officedocument.presentationml.slideLayout+xml"/>
  <Override PartName="/ppt/slideLayouts/slideLayout167.xml" ContentType="application/vnd.openxmlformats-officedocument.presentationml.slideLayout+xml"/>
  <Override PartName="/ppt/slideLayouts/slideLayout37.xml" ContentType="application/vnd.openxmlformats-officedocument.presentationml.slideLayout+xml"/>
  <Override PartName="/ppt/slideLayouts/slideLayout1.xml" ContentType="application/vnd.openxmlformats-officedocument.presentationml.slideLayout+xml"/>
  <Override PartName="/ppt/slideLayouts/slideLayout124.xml" ContentType="application/vnd.openxmlformats-officedocument.presentationml.slideLayout+xml"/>
  <Override PartName="/ppt/slideLayouts/slideLayout184.xml" ContentType="application/vnd.openxmlformats-officedocument.presentationml.slideLayout+xml"/>
  <Override PartName="/ppt/slideLayouts/slideLayout54.xml" ContentType="application/vnd.openxmlformats-officedocument.presentationml.slideLayout+xml"/>
  <Override PartName="/ppt/slideLayouts/slideLayout11.xml" ContentType="application/vnd.openxmlformats-officedocument.presentationml.slideLayout+xml"/>
  <Override PartName="/ppt/slideLayouts/slideLayout97.xml" ContentType="application/vnd.openxmlformats-officedocument.presentationml.slideLayout+xml"/>
  <Override PartName="/ppt/slideLayouts/slideLayout159.xml" ContentType="application/vnd.openxmlformats-officedocument.presentationml.slideLayout+xml"/>
  <Override PartName="/ppt/slideLayouts/slideLayout193.xml" ContentType="application/vnd.openxmlformats-officedocument.presentationml.slideLayout+xml"/>
  <Override PartName="/ppt/slideLayouts/slideLayout20.xml" ContentType="application/vnd.openxmlformats-officedocument.presentationml.slideLayout+xml"/>
  <Override PartName="/ppt/slideLayouts/slideLayout63.xml" ContentType="application/vnd.openxmlformats-officedocument.presentationml.slideLayout+xml"/>
  <Override PartName="/ppt/slideLayouts/slideLayout209.xml" ContentType="application/vnd.openxmlformats-officedocument.presentationml.slideLayout+xml"/>
  <Override PartName="/ppt/slideLayouts/slideLayout47.xml" ContentType="application/vnd.openxmlformats-officedocument.presentationml.slideLayout+xml"/>
  <Override PartName="/ppt/slideLayouts/slideLayout194.xml" ContentType="application/vnd.openxmlformats-officedocument.presentationml.slideLayout+xml"/>
  <Override PartName="/ppt/slideLayouts/slideLayout21.xml" ContentType="application/vnd.openxmlformats-officedocument.presentationml.slideLayout+xml"/>
  <Override PartName="/ppt/slideLayouts/slideLayout64.xml" ContentType="application/vnd.openxmlformats-officedocument.presentationml.slideLayout+xml"/>
  <Override PartName="/ppt/slideLayouts/slideLayout133.xml" ContentType="application/vnd.openxmlformats-officedocument.presentationml.slideLayout+xml"/>
  <Override PartName="/ppt/slideLayouts/slideLayout8.xml" ContentType="application/vnd.openxmlformats-officedocument.presentationml.slideLayout+xml"/>
  <Override PartName="/ppt/slideLayouts/slideLayout205.xml" ContentType="application/vnd.openxmlformats-officedocument.presentationml.slideLayout+xml"/>
  <Override PartName="/ppt/slideLayouts/slideLayout169.xml" ContentType="application/vnd.openxmlformats-officedocument.presentationml.slideLayout+xml"/>
  <Override PartName="/ppt/slideLayouts/slideLayout3.xml" ContentType="application/vnd.openxmlformats-officedocument.presentationml.slideLayout+xml"/>
  <Override PartName="/ppt/slideLayouts/slideLayout126.xml" ContentType="application/vnd.openxmlformats-officedocument.presentationml.slideLayout+xml"/>
  <Override PartName="/ppt/slideLayouts/slideLayout186.xml" ContentType="application/vnd.openxmlformats-officedocument.presentationml.slideLayout+xml"/>
  <Override PartName="/ppt/slideLayouts/slideLayout143.xml" ContentType="application/vnd.openxmlformats-officedocument.presentationml.slideLayout+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189.xml" ContentType="application/vnd.openxmlformats-officedocument.presentationml.slideLayout+xml"/>
  <Override PartName="/ppt/slideLayouts/slideLayout100.xml" ContentType="application/vnd.openxmlformats-officedocument.presentationml.slideLayout+xml"/>
  <Override PartName="/ppt/slideLayouts/slideLayout174.xml" ContentType="application/vnd.openxmlformats-officedocument.presentationml.slideLayout+xml"/>
  <Override PartName="/ppt/slideLayouts/slideLayout210.xml" ContentType="application/vnd.openxmlformats-officedocument.presentationml.slideLayout+xml"/>
  <Override PartName="/ppt/slideLayouts/slideLayout214.xml" ContentType="application/vnd.openxmlformats-officedocument.presentationml.slideLayout+xml"/>
  <Override PartName="/ppt/slideLayouts/slideLayout178.xml" ContentType="application/vnd.openxmlformats-officedocument.presentationml.slideLayout+xml"/>
  <Override PartName="/ppt/slideLayouts/slideLayout135.xml" ContentType="application/vnd.openxmlformats-officedocument.presentationml.slideLayout+xml"/>
  <Override PartName="/ppt/slideLayouts/slideLayout149.xml" ContentType="application/vnd.openxmlformats-officedocument.presentationml.slideLayout+xml"/>
  <Override PartName="/ppt/slideLayouts/slideLayout202.xml" ContentType="application/vnd.openxmlformats-officedocument.presentationml.slideLayout+xml"/>
  <Override PartName="/ppt/slideLayouts/slideLayout166.xml" ContentType="application/vnd.openxmlformats-officedocument.presentationml.slideLayout+xml"/>
  <Override PartName="/ppt/slideLayouts/slideLayout183.xml" ContentType="application/vnd.openxmlformats-officedocument.presentationml.slideLayout+xml"/>
  <Override PartName="/ppt/slideLayouts/slideLayout99.xml" ContentType="application/vnd.openxmlformats-officedocument.presentationml.slideLayout+xml"/>
  <Override PartName="/ppt/slideLayouts/slideLayout10.xml" ContentType="application/vnd.openxmlformats-officedocument.presentationml.slideLayout+xml"/>
  <Override PartName="/ppt/slideLayouts/slideLayout53.xml" ContentType="application/vnd.openxmlformats-officedocument.presentationml.slideLayout+xml"/>
  <Override PartName="/ppt/slideLayouts/slideLayout96.xml" ContentType="application/vnd.openxmlformats-officedocument.presentationml.slideLayout+xml"/>
  <Override PartName="/ppt/slideLayouts/slideLayout158.xml" ContentType="application/vnd.openxmlformats-officedocument.presentationml.slideLayout+xml"/>
  <Override PartName="/ppt/slideLayouts/slideLayout192.xml" ContentType="application/vnd.openxmlformats-officedocument.presentationml.slideLayout+xml"/>
  <Override PartName="/ppt/slideLayouts/slideLayout7.xml" ContentType="application/vnd.openxmlformats-officedocument.presentationml.slideLayout+xml"/>
  <Override PartName="/ppt/slideLayouts/slideLayout132.xml" ContentType="application/vnd.openxmlformats-officedocument.presentationml.slideLayout+xml"/>
  <Override PartName="/ppt/slideLayouts/slideLayout148.xml" ContentType="application/vnd.openxmlformats-officedocument.presentationml.slideLayout+xml"/>
  <Override PartName="/ppt/slideLayouts/slideLayout201.xml" ContentType="application/vnd.openxmlformats-officedocument.presentationml.slideLayout+xml"/>
  <Override PartName="/ppt/slideLayouts/slideLayout165.xml" ContentType="application/vnd.openxmlformats-officedocument.presentationml.slideLayout+xml"/>
  <Override PartName="/ppt/slideLayouts/slideLayout182.xml" ContentType="application/vnd.openxmlformats-officedocument.presentationml.slideLayout+xml"/>
  <Override PartName="/ppt/slideLayouts/slideLayout177.xml" ContentType="application/vnd.openxmlformats-officedocument.presentationml.slideLayout+xml"/>
  <Override PartName="/ppt/slideLayouts/slideLayout213.xml" ContentType="application/vnd.openxmlformats-officedocument.presentationml.slideLayout+xml"/>
  <Override PartName="/ppt/slideLayouts/slideLayout176.xml" ContentType="application/vnd.openxmlformats-officedocument.presentationml.slideLayout+xml"/>
  <Override PartName="/ppt/slideLayouts/slideLayout212.xml" ContentType="application/vnd.openxmlformats-officedocument.presentationml.slideLayout+xml"/>
  <Override PartName="/ppt/slideLayouts/slideLayout215.xml" ContentType="application/vnd.openxmlformats-officedocument.presentationml.slideLayout+xml"/>
  <Override PartName="/ppt/slideLayouts/slideLayout179.xml" ContentType="application/vnd.openxmlformats-officedocument.presentationml.slideLayout+xml"/>
  <Override PartName="/ppt/slideLayouts/slideLayout136.xml" ContentType="application/vnd.openxmlformats-officedocument.presentationml.slideLayout+xml"/>
  <Override PartName="/ppt/slideLayouts/slideLayout175.xml" ContentType="application/vnd.openxmlformats-officedocument.presentationml.slideLayout+xml"/>
  <Override PartName="/ppt/slideLayouts/slideLayout211.xml" ContentType="application/vnd.openxmlformats-officedocument.presentationml.slideLayout+xml"/>
  <Override PartName="/ppt/slideLayouts/slideLayout139.xml" ContentType="application/vnd.openxmlformats-officedocument.presentationml.slideLayout+xml"/>
  <Override PartName="/ppt/slideLayouts/slideLayout138.xml" ContentType="application/vnd.openxmlformats-officedocument.presentationml.slideLayout+xml"/>
  <Override PartName="/ppt/slideLayouts/slideLayout137.xml" ContentType="application/vnd.openxmlformats-officedocument.presentationml.slideLayout+xml"/>
  <Override PartName="/ppt/slideLayouts/slideLayout129.xml" ContentType="application/vnd.openxmlformats-officedocument.presentationml.slideLayout+xml"/>
  <Override PartName="/ppt/slideLayouts/slideLayout131.xml" ContentType="application/vnd.openxmlformats-officedocument.presentationml.slideLayout+xml"/>
  <Override PartName="/ppt/slideLayouts/slideLayout6.xml" ContentType="application/vnd.openxmlformats-officedocument.presentationml.slideLayout+xml"/>
  <Override PartName="/ppt/slideLayouts/slideLayout128.xml" ContentType="application/vnd.openxmlformats-officedocument.presentationml.slideLayout+xml"/>
  <Override PartName="/ppt/slideLayouts/slideLayout130.xml" ContentType="application/vnd.openxmlformats-officedocument.presentationml.slideLayout+xml"/>
  <Override PartName="/ppt/slideLayouts/slideLayout5.xml" ContentType="application/vnd.openxmlformats-officedocument.presentationml.slideLayout+xml"/>
  <Override PartName="/ppt/slideLayouts/slideLayout59.xml" ContentType="application/vnd.openxmlformats-officedocument.presentationml.slideLayout+xml"/>
  <Override PartName="/ppt/slideLayouts/slideLayout181.xml" ContentType="application/vnd.openxmlformats-officedocument.presentationml.slideLayout+xml"/>
  <Override PartName="/ppt/slideLayouts/slideLayout58.xml" ContentType="application/vnd.openxmlformats-officedocument.presentationml.slideLayout+xml"/>
  <Override PartName="/ppt/slideLayouts/slideLayout180.xml" ContentType="application/vnd.openxmlformats-officedocument.presentationml.slideLayout+xml"/>
  <Override PartName="/ppt/slideLayouts/slideLayout49.xml" ContentType="application/vnd.openxmlformats-officedocument.presentationml.slideLayout+xml"/>
  <Override PartName="/ppt/slideLayouts/slideLayout171.xml" ContentType="application/vnd.openxmlformats-officedocument.presentationml.slideLayout+xml"/>
  <Override PartName="/ppt/slideLayouts/slideLayout48.xml" ContentType="application/vnd.openxmlformats-officedocument.presentationml.slideLayout+xml"/>
  <Override PartName="/ppt/slideLayouts/slideLayout170.xml" ContentType="application/vnd.openxmlformats-officedocument.presentationml.slideLayout+xml"/>
  <Override PartName="/ppt/slideLayouts/slideLayout39.xml" ContentType="application/vnd.openxmlformats-officedocument.presentationml.slideLayout+xml"/>
  <Override PartName="/ppt/slideLayouts/slideLayout161.xml" ContentType="application/vnd.openxmlformats-officedocument.presentationml.slideLayout+xml"/>
  <Override PartName="/ppt/slideLayouts/slideLayout38.xml" ContentType="application/vnd.openxmlformats-officedocument.presentationml.slideLayout+xml"/>
  <Override PartName="/ppt/slideLayouts/slideLayout160.xml" ContentType="application/vnd.openxmlformats-officedocument.presentationml.slideLayout+xml"/>
  <Override PartName="/ppt/slideLayouts/slideLayout30.xml" ContentType="application/vnd.openxmlformats-officedocument.presentationml.slideLayout+xml"/>
  <Override PartName="/ppt/slideLayouts/slideLayout73.xml" ContentType="application/vnd.openxmlformats-officedocument.presentationml.slideLayout+xml"/>
  <Override PartName="/ppt/slideLayouts/slideLayout4.xml" ContentType="application/vnd.openxmlformats-officedocument.presentationml.slideLayout+xml"/>
  <Override PartName="/ppt/slideLayouts/slideLayout127.xml" ContentType="application/vnd.openxmlformats-officedocument.presentationml.slideLayout+xml"/>
  <Override PartName="/ppt/theme/theme13.xml" ContentType="application/vnd.openxmlformats-officedocument.theme+xml"/>
  <Override PartName="/ppt/theme/theme12.xml" ContentType="application/vnd.openxmlformats-officedocument.theme+xml"/>
  <Override PartName="/ppt/theme/theme11.xml" ContentType="application/vnd.openxmlformats-officedocument.theme+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19.xml" ContentType="application/vnd.openxmlformats-officedocument.theme+xml"/>
  <Override PartName="/ppt/theme/theme6.xml" ContentType="application/vnd.openxmlformats-officedocument.theme+xml"/>
  <Override PartName="/ppt/theme/theme18.xml" ContentType="application/vnd.openxmlformats-officedocument.theme+xml"/>
  <Override PartName="/ppt/theme/theme5.xml" ContentType="application/vnd.openxmlformats-officedocument.theme+xml"/>
  <Override PartName="/ppt/theme/theme17.xml" ContentType="application/vnd.openxmlformats-officedocument.theme+xml"/>
  <Override PartName="/ppt/theme/theme4.xml" ContentType="application/vnd.openxmlformats-officedocument.theme+xml"/>
  <Override PartName="/ppt/theme/theme16.xml" ContentType="application/vnd.openxmlformats-officedocument.theme+xml"/>
  <Override PartName="/ppt/theme/theme3.xml" ContentType="application/vnd.openxmlformats-officedocument.theme+xml"/>
  <Override PartName="/ppt/theme/theme15.xml" ContentType="application/vnd.openxmlformats-officedocument.theme+xml"/>
  <Override PartName="/ppt/theme/theme2.xml" ContentType="application/vnd.openxmlformats-officedocument.theme+xml"/>
  <Override PartName="/ppt/theme/theme14.xml" ContentType="application/vnd.openxmlformats-officedocument.theme+xml"/>
  <Override PartName="/ppt/theme/theme1.xml" ContentType="application/vnd.openxmlformats-officedocument.theme+xml"/>
  <Override PartName="/ppt/theme/theme7.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57.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73.xml.rels" ContentType="application/vnd.openxmlformats-package.relationships+xml"/>
  <Override PartName="/ppt/slides/_rels/slide13.xml.rels" ContentType="application/vnd.openxmlformats-package.relationships+xml"/>
  <Override PartName="/ppt/slides/_rels/slide56.xml.rels" ContentType="application/vnd.openxmlformats-package.relationships+xml"/>
  <Override PartName="/ppt/slides/_rels/slide21.xml.rels" ContentType="application/vnd.openxmlformats-package.relationships+xml"/>
  <Override PartName="/ppt/slides/_rels/slide64.xml.rels" ContentType="application/vnd.openxmlformats-package.relationships+xml"/>
  <Override PartName="/ppt/slides/_rels/slide39.xml.rels" ContentType="application/vnd.openxmlformats-package.relationships+xml"/>
  <Override PartName="/ppt/slides/_rels/slide12.xml.rels" ContentType="application/vnd.openxmlformats-package.relationships+xml"/>
  <Override PartName="/ppt/slides/_rels/slide55.xml.rels" ContentType="application/vnd.openxmlformats-package.relationships+xml"/>
  <Override PartName="/ppt/slides/_rels/slide20.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28.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9.xml.rels" ContentType="application/vnd.openxmlformats-package.relationships+xml"/>
  <Override PartName="/ppt/slides/_rels/slide32.xml.rels" ContentType="application/vnd.openxmlformats-package.relationships+xml"/>
  <Override PartName="/ppt/slides/_rels/slide60.xml.rels" ContentType="application/vnd.openxmlformats-package.relationships+xml"/>
  <Override PartName="/ppt/slides/_rels/slide43.xml.rels" ContentType="application/vnd.openxmlformats-package.relationships+xml"/>
  <Override PartName="/ppt/slides/_rels/slide69.xml.rels" ContentType="application/vnd.openxmlformats-package.relationships+xml"/>
  <Override PartName="/ppt/slides/_rels/slide26.xml.rels" ContentType="application/vnd.openxmlformats-package.relationships+xml"/>
  <Override PartName="/ppt/slides/_rels/slide52.xml.rels" ContentType="application/vnd.openxmlformats-package.relationships+xml"/>
  <Override PartName="/ppt/slides/_rels/slide35.xml.rels" ContentType="application/vnd.openxmlformats-package.relationships+xml"/>
  <Override PartName="/ppt/slides/_rels/slide18.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68.xml.rels" ContentType="application/vnd.openxmlformats-package.relationships+xml"/>
  <Override PartName="/ppt/slides/_rels/slide25.xml.rels" ContentType="application/vnd.openxmlformats-package.relationships+xml"/>
  <Override PartName="/ppt/slides/_rels/slide42.xml.rels" ContentType="application/vnd.openxmlformats-package.relationships+xml"/>
  <Override PartName="/ppt/slides/_rels/slide17.xml.rels" ContentType="application/vnd.openxmlformats-package.relationships+xml"/>
  <Override PartName="/ppt/slides/_rels/slide51.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59.xml.rels" ContentType="application/vnd.openxmlformats-package.relationships+xml"/>
  <Override PartName="/ppt/slides/_rels/slide16.xml.rels" ContentType="application/vnd.openxmlformats-package.relationships+xml"/>
  <Override PartName="/ppt/slides/_rels/slide50.xml.rels" ContentType="application/vnd.openxmlformats-package.relationships+xml"/>
  <Override PartName="/ppt/slides/_rels/slide41.xml.rels" ContentType="application/vnd.openxmlformats-package.relationships+xml"/>
  <Override PartName="/ppt/slides/_rels/slide67.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58.xml.rels" ContentType="application/vnd.openxmlformats-package.relationships+xml"/>
  <Override PartName="/ppt/slides/_rels/slide72.xml.rels" ContentType="application/vnd.openxmlformats-package.relationships+xml"/>
  <Override PartName="/ppt/slides/_rels/slide38.xml.rels" ContentType="application/vnd.openxmlformats-package.relationships+xml"/>
  <Override PartName="/ppt/slides/_rels/slide71.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70.xml.rels" ContentType="application/vnd.openxmlformats-package.relationships+xml"/>
  <Override PartName="/ppt/slides/_rels/slide19.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61.xml.rels" ContentType="application/vnd.openxmlformats-package.relationships+xml"/>
  <Override PartName="/ppt/slides/_rels/slide27.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6.xml.rels" ContentType="application/vnd.openxmlformats-package.relationships+xml"/>
  <Override PartName="/ppt/slides/_rels/slide5.xml.rels" ContentType="application/vnd.openxmlformats-package.relationships+xml"/>
  <Override PartName="/ppt/slides/_rels/slide48.xml.rels" ContentType="application/vnd.openxmlformats-package.relationships+xml"/>
  <Override PartName="/ppt/slides/_rels/slide66.xml.rels" ContentType="application/vnd.openxmlformats-package.relationships+xml"/>
  <Override PartName="/ppt/slides/_rels/slide23.xml.rels" ContentType="application/vnd.openxmlformats-package.relationships+xml"/>
  <Override PartName="/ppt/slides/_rels/slide40.xml.rels" ContentType="application/vnd.openxmlformats-package.relationships+xml"/>
  <Override PartName="/ppt/slides/_rels/slide4.xml.rels" ContentType="application/vnd.openxmlformats-package.relationships+xml"/>
  <Override PartName="/ppt/slides/_rels/slide47.xml.rels" ContentType="application/vnd.openxmlformats-package.relationships+xml"/>
  <Override PartName="/ppt/slides/_rels/slide65.xml.rels" ContentType="application/vnd.openxmlformats-package.relationships+xml"/>
  <Override PartName="/ppt/slides/_rels/slide22.xml.rels" ContentType="application/vnd.openxmlformats-package.relationships+xml"/>
  <Override PartName="/ppt/slides/_rels/slide31.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_rels/slide54.xml.rels" ContentType="application/vnd.openxmlformats-package.relationships+xml"/>
  <Override PartName="/ppt/slides/_rels/slide11.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42.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67.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51.xml" ContentType="application/vnd.openxmlformats-officedocument.presentationml.slide+xml"/>
  <Override PartName="/ppt/slides/slide25.xml" ContentType="application/vnd.openxmlformats-officedocument.presentationml.slide+xml"/>
  <Override PartName="/ppt/slides/slide68.xml" ContentType="application/vnd.openxmlformats-officedocument.presentationml.slide+xml"/>
  <Override PartName="/ppt/slides/slide18.xml" ContentType="application/vnd.openxmlformats-officedocument.presentationml.slide+xml"/>
  <Override PartName="/ppt/slides/slide52.xml" ContentType="application/vnd.openxmlformats-officedocument.presentationml.slide+xml"/>
  <Override PartName="/ppt/slides/slide35.xml" ContentType="application/vnd.openxmlformats-officedocument.presentationml.slide+xml"/>
  <Override PartName="/ppt/slides/slide60.xml" ContentType="application/vnd.openxmlformats-officedocument.presentationml.slide+xml"/>
  <Override PartName="/ppt/slides/slide26.xml" ContentType="application/vnd.openxmlformats-officedocument.presentationml.slide+xml"/>
  <Override PartName="/ppt/slides/slide69.xml" ContentType="application/vnd.openxmlformats-officedocument.presentationml.slide+xml"/>
  <Override PartName="/ppt/slides/slide72.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1.xml" ContentType="application/vnd.openxmlformats-officedocument.presentationml.slide+xml"/>
  <Override PartName="/ppt/slides/slide36.xml" ContentType="application/vnd.openxmlformats-officedocument.presentationml.slide+xml"/>
  <Override PartName="/ppt/slides/slide70.xml" ContentType="application/vnd.openxmlformats-officedocument.presentationml.slide+xml"/>
  <Override PartName="/ppt/slides/slide19.xml" ContentType="application/vnd.openxmlformats-officedocument.presentationml.slide+xml"/>
  <Override PartName="/ppt/slides/slide71.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44.xml" ContentType="application/vnd.openxmlformats-officedocument.presentationml.slide+xml"/>
  <Override PartName="/ppt/slides/slide61.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32.xml" ContentType="application/vnd.openxmlformats-officedocument.presentationml.slide+xml"/>
  <Override PartName="/ppt/slides/slide65.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53.xml" ContentType="application/vnd.openxmlformats-officedocument.presentationml.slide+xml"/>
  <Override PartName="/ppt/slides/slide10.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6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64.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73.xml" ContentType="application/vnd.openxmlformats-officedocument.presentationml.slide+xml"/>
  <Override PartName="/ppt/slides/slide30.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57.xml" ContentType="application/vnd.openxmlformats-officedocument.presentationml.slide+xml"/>
  <Override PartName="/ppt/media/image28.png" ContentType="image/png"/>
  <Override PartName="/ppt/media/image24.png" ContentType="image/png"/>
  <Override PartName="/ppt/media/image29.png" ContentType="image/png"/>
  <Override PartName="/ppt/media/image22.jpeg" ContentType="image/jpeg"/>
  <Override PartName="/ppt/media/image27.png" ContentType="image/png"/>
  <Override PartName="/ppt/media/image19.png" ContentType="image/png"/>
  <Override PartName="/ppt/media/image36.png" ContentType="image/png"/>
  <Override PartName="/ppt/media/image26.png" ContentType="image/png"/>
  <Override PartName="/ppt/media/image3.png" ContentType="image/png"/>
  <Override PartName="/ppt/media/image4.png" ContentType="image/png"/>
  <Override PartName="/ppt/media/image6.png" ContentType="image/png"/>
  <Override PartName="/ppt/media/image11.png" ContentType="image/png"/>
  <Override PartName="/ppt/media/image20.png" ContentType="image/png"/>
  <Override PartName="/ppt/media/image12.png" ContentType="image/png"/>
  <Override PartName="/ppt/media/image21.png" ContentType="image/png"/>
  <Override PartName="/ppt/media/image13.png" ContentType="image/png"/>
  <Override PartName="/ppt/media/image30.png" ContentType="image/png"/>
  <Override PartName="/ppt/media/image5.png" ContentType="image/png"/>
  <Override PartName="/ppt/media/image33.png" ContentType="image/png"/>
  <Override PartName="/ppt/media/image8.jpeg" ContentType="image/jpeg"/>
  <Override PartName="/ppt/media/image25.png" ContentType="image/png"/>
  <Override PartName="/ppt/media/image35.jpeg" ContentType="image/jpeg"/>
  <Override PartName="/ppt/media/image37.png" ContentType="image/png"/>
  <Override PartName="/ppt/media/image2.png" ContentType="image/png"/>
  <Override PartName="/ppt/media/image1.jpeg" ContentType="image/jpeg"/>
  <Override PartName="/ppt/media/image14.png" ContentType="image/png"/>
  <Override PartName="/ppt/media/image31.png" ContentType="image/png"/>
  <Override PartName="/ppt/media/image10.jpeg" ContentType="image/jpeg"/>
  <Override PartName="/ppt/media/image23.png" ContentType="image/png"/>
  <Override PartName="/ppt/media/image15.png" ContentType="image/png"/>
  <Override PartName="/ppt/media/image32.png" ContentType="image/png"/>
  <Override PartName="/ppt/media/image7.jpeg" ContentType="image/jpeg"/>
  <Override PartName="/ppt/media/image16.wmf" ContentType="image/x-wmf"/>
  <Override PartName="/ppt/media/image17.png" ContentType="image/png"/>
  <Override PartName="/ppt/media/image34.png" ContentType="image/png"/>
  <Override PartName="/ppt/media/image9.jpeg" ContentType="image/jpeg"/>
  <Override PartName="/ppt/media/image18.png" ContentType="image/png"/>
  <Override PartName="/ppt/embeddings/oleObject1.bin" ContentType="application/vnd.openxmlformats-officedocument.oleObject"/>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Lst>
  <p:notesMasterIdLst>
    <p:notesMasterId r:id="rId20"/>
  </p:notes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95" r:id="rId60"/>
    <p:sldId id="296" r:id="rId61"/>
    <p:sldId id="297" r:id="rId62"/>
    <p:sldId id="298" r:id="rId63"/>
    <p:sldId id="299" r:id="rId64"/>
    <p:sldId id="300" r:id="rId65"/>
    <p:sldId id="301" r:id="rId66"/>
    <p:sldId id="302" r:id="rId67"/>
    <p:sldId id="303" r:id="rId68"/>
    <p:sldId id="304" r:id="rId69"/>
    <p:sldId id="305" r:id="rId70"/>
    <p:sldId id="306" r:id="rId71"/>
    <p:sldId id="307" r:id="rId72"/>
    <p:sldId id="308" r:id="rId73"/>
    <p:sldId id="309" r:id="rId74"/>
    <p:sldId id="310" r:id="rId75"/>
    <p:sldId id="311" r:id="rId76"/>
    <p:sldId id="312" r:id="rId77"/>
    <p:sldId id="313" r:id="rId78"/>
    <p:sldId id="314" r:id="rId79"/>
    <p:sldId id="315" r:id="rId80"/>
    <p:sldId id="316" r:id="rId81"/>
    <p:sldId id="317" r:id="rId82"/>
    <p:sldId id="318" r:id="rId83"/>
    <p:sldId id="319" r:id="rId84"/>
    <p:sldId id="320" r:id="rId85"/>
    <p:sldId id="321" r:id="rId86"/>
    <p:sldId id="322" r:id="rId87"/>
    <p:sldId id="323" r:id="rId88"/>
    <p:sldId id="324" r:id="rId89"/>
    <p:sldId id="325" r:id="rId90"/>
    <p:sldId id="326" r:id="rId91"/>
    <p:sldId id="327" r:id="rId92"/>
    <p:sldId id="328" r:id="rId93"/>
  </p:sldIdLst>
  <p:sldSz cx="9144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notesMaster" Target="notesMasters/notesMaster1.xml"/><Relationship Id="rId21" Type="http://schemas.openxmlformats.org/officeDocument/2006/relationships/slide" Target="slides/slide1.xml"/><Relationship Id="rId22" Type="http://schemas.openxmlformats.org/officeDocument/2006/relationships/slide" Target="slides/slide2.xml"/><Relationship Id="rId23" Type="http://schemas.openxmlformats.org/officeDocument/2006/relationships/slide" Target="slides/slide3.xml"/><Relationship Id="rId24" Type="http://schemas.openxmlformats.org/officeDocument/2006/relationships/slide" Target="slides/slide4.xml"/><Relationship Id="rId25" Type="http://schemas.openxmlformats.org/officeDocument/2006/relationships/slide" Target="slides/slide5.xml"/><Relationship Id="rId26" Type="http://schemas.openxmlformats.org/officeDocument/2006/relationships/slide" Target="slides/slide6.xml"/><Relationship Id="rId27" Type="http://schemas.openxmlformats.org/officeDocument/2006/relationships/slide" Target="slides/slide7.xml"/><Relationship Id="rId28" Type="http://schemas.openxmlformats.org/officeDocument/2006/relationships/slide" Target="slides/slide8.xml"/><Relationship Id="rId29" Type="http://schemas.openxmlformats.org/officeDocument/2006/relationships/slide" Target="slides/slide9.xml"/><Relationship Id="rId30" Type="http://schemas.openxmlformats.org/officeDocument/2006/relationships/slide" Target="slides/slide10.xml"/><Relationship Id="rId31" Type="http://schemas.openxmlformats.org/officeDocument/2006/relationships/slide" Target="slides/slide11.xml"/><Relationship Id="rId32" Type="http://schemas.openxmlformats.org/officeDocument/2006/relationships/slide" Target="slides/slide12.xml"/><Relationship Id="rId33" Type="http://schemas.openxmlformats.org/officeDocument/2006/relationships/slide" Target="slides/slide13.xml"/><Relationship Id="rId34" Type="http://schemas.openxmlformats.org/officeDocument/2006/relationships/slide" Target="slides/slide14.xml"/><Relationship Id="rId35" Type="http://schemas.openxmlformats.org/officeDocument/2006/relationships/slide" Target="slides/slide15.xml"/><Relationship Id="rId36" Type="http://schemas.openxmlformats.org/officeDocument/2006/relationships/slide" Target="slides/slide16.xml"/><Relationship Id="rId37" Type="http://schemas.openxmlformats.org/officeDocument/2006/relationships/slide" Target="slides/slide17.xml"/><Relationship Id="rId38" Type="http://schemas.openxmlformats.org/officeDocument/2006/relationships/slide" Target="slides/slide18.xml"/><Relationship Id="rId39" Type="http://schemas.openxmlformats.org/officeDocument/2006/relationships/slide" Target="slides/slide19.xml"/><Relationship Id="rId40" Type="http://schemas.openxmlformats.org/officeDocument/2006/relationships/slide" Target="slides/slide20.xml"/><Relationship Id="rId41" Type="http://schemas.openxmlformats.org/officeDocument/2006/relationships/slide" Target="slides/slide21.xml"/><Relationship Id="rId42" Type="http://schemas.openxmlformats.org/officeDocument/2006/relationships/slide" Target="slides/slide22.xml"/><Relationship Id="rId43" Type="http://schemas.openxmlformats.org/officeDocument/2006/relationships/slide" Target="slides/slide23.xml"/><Relationship Id="rId44" Type="http://schemas.openxmlformats.org/officeDocument/2006/relationships/slide" Target="slides/slide24.xml"/><Relationship Id="rId45" Type="http://schemas.openxmlformats.org/officeDocument/2006/relationships/slide" Target="slides/slide25.xml"/><Relationship Id="rId46" Type="http://schemas.openxmlformats.org/officeDocument/2006/relationships/slide" Target="slides/slide26.xml"/><Relationship Id="rId47" Type="http://schemas.openxmlformats.org/officeDocument/2006/relationships/slide" Target="slides/slide27.xml"/><Relationship Id="rId48" Type="http://schemas.openxmlformats.org/officeDocument/2006/relationships/slide" Target="slides/slide28.xml"/><Relationship Id="rId49" Type="http://schemas.openxmlformats.org/officeDocument/2006/relationships/slide" Target="slides/slide29.xml"/><Relationship Id="rId50" Type="http://schemas.openxmlformats.org/officeDocument/2006/relationships/slide" Target="slides/slide30.xml"/><Relationship Id="rId51" Type="http://schemas.openxmlformats.org/officeDocument/2006/relationships/slide" Target="slides/slide31.xml"/><Relationship Id="rId52" Type="http://schemas.openxmlformats.org/officeDocument/2006/relationships/slide" Target="slides/slide32.xml"/><Relationship Id="rId53" Type="http://schemas.openxmlformats.org/officeDocument/2006/relationships/slide" Target="slides/slide33.xml"/><Relationship Id="rId54" Type="http://schemas.openxmlformats.org/officeDocument/2006/relationships/slide" Target="slides/slide34.xml"/><Relationship Id="rId55" Type="http://schemas.openxmlformats.org/officeDocument/2006/relationships/slide" Target="slides/slide35.xml"/><Relationship Id="rId56" Type="http://schemas.openxmlformats.org/officeDocument/2006/relationships/slide" Target="slides/slide36.xml"/><Relationship Id="rId57" Type="http://schemas.openxmlformats.org/officeDocument/2006/relationships/slide" Target="slides/slide37.xml"/><Relationship Id="rId58" Type="http://schemas.openxmlformats.org/officeDocument/2006/relationships/slide" Target="slides/slide38.xml"/><Relationship Id="rId59" Type="http://schemas.openxmlformats.org/officeDocument/2006/relationships/slide" Target="slides/slide39.xml"/><Relationship Id="rId60" Type="http://schemas.openxmlformats.org/officeDocument/2006/relationships/slide" Target="slides/slide40.xml"/><Relationship Id="rId61" Type="http://schemas.openxmlformats.org/officeDocument/2006/relationships/slide" Target="slides/slide41.xml"/><Relationship Id="rId62" Type="http://schemas.openxmlformats.org/officeDocument/2006/relationships/slide" Target="slides/slide42.xml"/><Relationship Id="rId63" Type="http://schemas.openxmlformats.org/officeDocument/2006/relationships/slide" Target="slides/slide43.xml"/><Relationship Id="rId64" Type="http://schemas.openxmlformats.org/officeDocument/2006/relationships/slide" Target="slides/slide44.xml"/><Relationship Id="rId65" Type="http://schemas.openxmlformats.org/officeDocument/2006/relationships/slide" Target="slides/slide45.xml"/><Relationship Id="rId66" Type="http://schemas.openxmlformats.org/officeDocument/2006/relationships/slide" Target="slides/slide46.xml"/><Relationship Id="rId67" Type="http://schemas.openxmlformats.org/officeDocument/2006/relationships/slide" Target="slides/slide47.xml"/><Relationship Id="rId68" Type="http://schemas.openxmlformats.org/officeDocument/2006/relationships/slide" Target="slides/slide48.xml"/><Relationship Id="rId69" Type="http://schemas.openxmlformats.org/officeDocument/2006/relationships/slide" Target="slides/slide49.xml"/><Relationship Id="rId70" Type="http://schemas.openxmlformats.org/officeDocument/2006/relationships/slide" Target="slides/slide50.xml"/><Relationship Id="rId71" Type="http://schemas.openxmlformats.org/officeDocument/2006/relationships/slide" Target="slides/slide51.xml"/><Relationship Id="rId72" Type="http://schemas.openxmlformats.org/officeDocument/2006/relationships/slide" Target="slides/slide52.xml"/><Relationship Id="rId73" Type="http://schemas.openxmlformats.org/officeDocument/2006/relationships/slide" Target="slides/slide53.xml"/><Relationship Id="rId74" Type="http://schemas.openxmlformats.org/officeDocument/2006/relationships/slide" Target="slides/slide54.xml"/><Relationship Id="rId75" Type="http://schemas.openxmlformats.org/officeDocument/2006/relationships/slide" Target="slides/slide55.xml"/><Relationship Id="rId76" Type="http://schemas.openxmlformats.org/officeDocument/2006/relationships/slide" Target="slides/slide56.xml"/><Relationship Id="rId77" Type="http://schemas.openxmlformats.org/officeDocument/2006/relationships/slide" Target="slides/slide57.xml"/><Relationship Id="rId78" Type="http://schemas.openxmlformats.org/officeDocument/2006/relationships/slide" Target="slides/slide58.xml"/><Relationship Id="rId79" Type="http://schemas.openxmlformats.org/officeDocument/2006/relationships/slide" Target="slides/slide59.xml"/><Relationship Id="rId80" Type="http://schemas.openxmlformats.org/officeDocument/2006/relationships/slide" Target="slides/slide60.xml"/><Relationship Id="rId81" Type="http://schemas.openxmlformats.org/officeDocument/2006/relationships/slide" Target="slides/slide61.xml"/><Relationship Id="rId82" Type="http://schemas.openxmlformats.org/officeDocument/2006/relationships/slide" Target="slides/slide62.xml"/><Relationship Id="rId83" Type="http://schemas.openxmlformats.org/officeDocument/2006/relationships/slide" Target="slides/slide63.xml"/><Relationship Id="rId84" Type="http://schemas.openxmlformats.org/officeDocument/2006/relationships/slide" Target="slides/slide64.xml"/><Relationship Id="rId85" Type="http://schemas.openxmlformats.org/officeDocument/2006/relationships/slide" Target="slides/slide65.xml"/><Relationship Id="rId86" Type="http://schemas.openxmlformats.org/officeDocument/2006/relationships/slide" Target="slides/slide66.xml"/><Relationship Id="rId87" Type="http://schemas.openxmlformats.org/officeDocument/2006/relationships/slide" Target="slides/slide67.xml"/><Relationship Id="rId88" Type="http://schemas.openxmlformats.org/officeDocument/2006/relationships/slide" Target="slides/slide68.xml"/><Relationship Id="rId89" Type="http://schemas.openxmlformats.org/officeDocument/2006/relationships/slide" Target="slides/slide69.xml"/><Relationship Id="rId90" Type="http://schemas.openxmlformats.org/officeDocument/2006/relationships/slide" Target="slides/slide70.xml"/><Relationship Id="rId91" Type="http://schemas.openxmlformats.org/officeDocument/2006/relationships/slide" Target="slides/slide71.xml"/><Relationship Id="rId92" Type="http://schemas.openxmlformats.org/officeDocument/2006/relationships/slide" Target="slides/slide72.xml"/><Relationship Id="rId93" Type="http://schemas.openxmlformats.org/officeDocument/2006/relationships/slide" Target="slides/slide73.xml"/><Relationship Id="rId9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0" name=""/>
          <p:cNvSpPr/>
          <p:nvPr/>
        </p:nvSpPr>
        <p:spPr>
          <a:xfrm>
            <a:off x="0" y="0"/>
            <a:ext cx="6858000" cy="9144000"/>
          </a:xfrm>
          <a:prstGeom prst="rect">
            <a:avLst/>
          </a:prstGeom>
          <a:solidFill>
            <a:srgbClr val="ffffff"/>
          </a:solidFill>
          <a:ln w="0">
            <a:noFill/>
          </a:ln>
        </p:spPr>
        <p:txBody>
          <a:bodyPr lIns="90000" rIns="90000" tIns="45000" bIns="45000" anchor="ctr" anchorCtr="1">
            <a:noAutofit/>
          </a:bodyPr>
          <a:p>
            <a:endParaRPr b="0" lang="en-US" sz="1800" spc="-1" strike="noStrike">
              <a:solidFill>
                <a:srgbClr val="000000"/>
              </a:solidFill>
              <a:latin typeface="Arial"/>
            </a:endParaRPr>
          </a:p>
        </p:txBody>
      </p:sp>
      <p:sp>
        <p:nvSpPr>
          <p:cNvPr id="771" name="PlaceHolder 1"/>
          <p:cNvSpPr>
            <a:spLocks noGrp="1"/>
          </p:cNvSpPr>
          <p:nvPr>
            <p:ph type="hdr"/>
          </p:nvPr>
        </p:nvSpPr>
        <p:spPr>
          <a:xfrm>
            <a:off x="-360" y="0"/>
            <a:ext cx="2971800" cy="457200"/>
          </a:xfrm>
          <a:prstGeom prst="rect">
            <a:avLst/>
          </a:prstGeom>
          <a:noFill/>
          <a:ln w="0">
            <a:noFill/>
          </a:ln>
        </p:spPr>
        <p:txBody>
          <a:bodyPr lIns="90000" rIns="90000" tIns="46800" bIns="46800" anchor="t">
            <a:noAutofit/>
          </a:bodyPr>
          <a:p>
            <a:pPr indent="0">
              <a:buNone/>
            </a:pPr>
            <a:endParaRPr b="0" lang="en-US" sz="2400" spc="-1" strike="noStrike">
              <a:solidFill>
                <a:srgbClr val="000000"/>
              </a:solidFill>
              <a:latin typeface="Times New Roman"/>
            </a:endParaRPr>
          </a:p>
        </p:txBody>
      </p:sp>
      <p:sp>
        <p:nvSpPr>
          <p:cNvPr id="772" name="PlaceHolder 2"/>
          <p:cNvSpPr>
            <a:spLocks noGrp="1"/>
          </p:cNvSpPr>
          <p:nvPr>
            <p:ph type="dt" idx="49"/>
          </p:nvPr>
        </p:nvSpPr>
        <p:spPr>
          <a:xfrm>
            <a:off x="3884400" y="0"/>
            <a:ext cx="2971800" cy="457200"/>
          </a:xfrm>
          <a:prstGeom prst="rect">
            <a:avLst/>
          </a:prstGeom>
          <a:noFill/>
          <a:ln w="0">
            <a:noFill/>
          </a:ln>
        </p:spPr>
        <p:txBody>
          <a:bodyPr lIns="90000" rIns="90000" tIns="46800" bIns="46800" anchor="t">
            <a:noAutofit/>
          </a:bodyPr>
          <a:lstStyle>
            <a:lvl1pPr indent="0" algn="r">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1200" spc="-1" strike="noStrike">
                <a:solidFill>
                  <a:srgbClr val="000000"/>
                </a:solidFill>
                <a:latin typeface="Calibri"/>
              </a:defRPr>
            </a:lvl1pPr>
          </a:lstStyle>
          <a:p>
            <a:pPr indent="0" algn="r">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000000"/>
                </a:solidFill>
                <a:latin typeface="Calibri"/>
              </a:rPr>
              <a:t>&lt;date/time&gt;</a:t>
            </a:r>
            <a:endParaRPr b="0" lang="en-US" sz="1200" spc="-1" strike="noStrike">
              <a:solidFill>
                <a:srgbClr val="000000"/>
              </a:solidFill>
              <a:latin typeface="Times New Roman"/>
            </a:endParaRPr>
          </a:p>
        </p:txBody>
      </p:sp>
      <p:sp>
        <p:nvSpPr>
          <p:cNvPr id="773" name="PlaceHolder 3"/>
          <p:cNvSpPr>
            <a:spLocks noGrp="1"/>
          </p:cNvSpPr>
          <p:nvPr>
            <p:ph type="sldImg"/>
          </p:nvPr>
        </p:nvSpPr>
        <p:spPr>
          <a:xfrm>
            <a:off x="1143000" y="685440"/>
            <a:ext cx="4572000" cy="3429000"/>
          </a:xfrm>
          <a:prstGeom prst="rect">
            <a:avLst/>
          </a:prstGeom>
          <a:noFill/>
          <a:ln w="12600">
            <a:solidFill>
              <a:srgbClr val="000000"/>
            </a:solidFill>
            <a:miter/>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Click to move the slide</a:t>
            </a:r>
            <a:endParaRPr b="0" lang="en-US" sz="4000" spc="-1" strike="noStrike">
              <a:solidFill>
                <a:srgbClr val="d2533c"/>
              </a:solidFill>
              <a:latin typeface="Arial"/>
            </a:endParaRPr>
          </a:p>
        </p:txBody>
      </p:sp>
      <p:sp>
        <p:nvSpPr>
          <p:cNvPr id="774" name="PlaceHolder 4"/>
          <p:cNvSpPr>
            <a:spLocks noGrp="1"/>
          </p:cNvSpPr>
          <p:nvPr>
            <p:ph type="body"/>
          </p:nvPr>
        </p:nvSpPr>
        <p:spPr>
          <a:xfrm>
            <a:off x="685800" y="4343400"/>
            <a:ext cx="5486400" cy="4114800"/>
          </a:xfrm>
          <a:prstGeom prst="rect">
            <a:avLst/>
          </a:prstGeom>
          <a:noFill/>
          <a:ln w="0">
            <a:noFill/>
          </a:ln>
        </p:spPr>
        <p:txBody>
          <a:bodyPr lIns="90000" rIns="90000" tIns="46800" bIns="46800" anchor="t">
            <a:noAutofit/>
          </a:bodyPr>
          <a:p>
            <a:pPr indent="0">
              <a:spcBef>
                <a:spcPts val="451"/>
              </a:spcBef>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000000"/>
                </a:solidFill>
                <a:latin typeface="Calibri"/>
              </a:rPr>
              <a:t>Click to edit the notes format</a:t>
            </a:r>
            <a:endParaRPr b="0" lang="en-US" sz="1200" spc="-1" strike="noStrike">
              <a:solidFill>
                <a:srgbClr val="000000"/>
              </a:solidFill>
              <a:latin typeface="Calibri"/>
            </a:endParaRPr>
          </a:p>
        </p:txBody>
      </p:sp>
      <p:sp>
        <p:nvSpPr>
          <p:cNvPr id="775" name="PlaceHolder 5"/>
          <p:cNvSpPr>
            <a:spLocks noGrp="1"/>
          </p:cNvSpPr>
          <p:nvPr>
            <p:ph type="ftr" idx="50"/>
          </p:nvPr>
        </p:nvSpPr>
        <p:spPr>
          <a:xfrm>
            <a:off x="-360" y="8685360"/>
            <a:ext cx="2971800" cy="457200"/>
          </a:xfrm>
          <a:prstGeom prst="rect">
            <a:avLst/>
          </a:prstGeom>
          <a:noFill/>
          <a:ln w="0">
            <a:noFill/>
          </a:ln>
        </p:spPr>
        <p:txBody>
          <a:bodyPr lIns="90000" rIns="90000" tIns="46800" bIns="46800" anchor="b">
            <a:noAutofit/>
          </a:bodyPr>
          <a:p>
            <a:pPr indent="0">
              <a:buNone/>
            </a:pPr>
            <a:endParaRPr b="0" lang="en-US" sz="2400" spc="-1" strike="noStrike">
              <a:solidFill>
                <a:srgbClr val="000000"/>
              </a:solidFill>
              <a:latin typeface="Times New Roman"/>
            </a:endParaRPr>
          </a:p>
        </p:txBody>
      </p:sp>
      <p:sp>
        <p:nvSpPr>
          <p:cNvPr id="776" name="PlaceHolder 6"/>
          <p:cNvSpPr>
            <a:spLocks noGrp="1"/>
          </p:cNvSpPr>
          <p:nvPr>
            <p:ph type="sldNum" idx="51"/>
          </p:nvPr>
        </p:nvSpPr>
        <p:spPr>
          <a:xfrm>
            <a:off x="3884400" y="8685360"/>
            <a:ext cx="2971800" cy="457200"/>
          </a:xfrm>
          <a:prstGeom prst="rect">
            <a:avLst/>
          </a:prstGeom>
          <a:noFill/>
          <a:ln w="0">
            <a:noFill/>
          </a:ln>
        </p:spPr>
        <p:txBody>
          <a:bodyPr lIns="90000" rIns="90000" tIns="46800" bIns="46800" anchor="b">
            <a:noAutofit/>
          </a:bodyPr>
          <a:lstStyle>
            <a:lvl1pPr indent="0" algn="r">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1200" spc="-1" strike="noStrike">
                <a:solidFill>
                  <a:srgbClr val="000000"/>
                </a:solidFill>
                <a:latin typeface="Calibri"/>
              </a:defRPr>
            </a:lvl1pPr>
          </a:lstStyle>
          <a:p>
            <a:pPr indent="0" algn="r">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D1025FE9-F37A-420F-BD85-9F9C420EBFF9}" type="slidenum">
              <a:rPr b="0" lang="en-US" sz="1200" spc="-1" strike="noStrike">
                <a:solidFill>
                  <a:srgbClr val="000000"/>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9" name="Rectangle 7"/>
          <p:cNvSpPr/>
          <p:nvPr/>
        </p:nvSpPr>
        <p:spPr>
          <a:xfrm>
            <a:off x="3884760" y="8685360"/>
            <a:ext cx="2971800" cy="457200"/>
          </a:xfrm>
          <a:prstGeom prst="rect">
            <a:avLst/>
          </a:prstGeom>
          <a:noFill/>
          <a:ln w="0">
            <a:noFill/>
          </a:ln>
        </p:spPr>
        <p:style>
          <a:lnRef idx="0"/>
          <a:fillRef idx="0"/>
          <a:effectRef idx="0"/>
          <a:fontRef idx="minor"/>
        </p:style>
        <p:txBody>
          <a:bodyPr lIns="90000" rIns="90000" tIns="46800" bIns="46800" anchor="b">
            <a:noAutofit/>
          </a:bodyPr>
          <a:p>
            <a:pPr algn="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26426F6F-18EE-46E7-B890-A9DE03C87EE8}"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1080" name="PlaceHolder 1"/>
          <p:cNvSpPr>
            <a:spLocks noGrp="1"/>
          </p:cNvSpPr>
          <p:nvPr>
            <p:ph type="sldImg"/>
          </p:nvPr>
        </p:nvSpPr>
        <p:spPr>
          <a:xfrm>
            <a:off x="1143000" y="695160"/>
            <a:ext cx="4556160" cy="3416400"/>
          </a:xfrm>
          <a:prstGeom prst="rect">
            <a:avLst/>
          </a:prstGeom>
          <a:ln w="0">
            <a:noFill/>
          </a:ln>
        </p:spPr>
      </p:sp>
      <p:sp>
        <p:nvSpPr>
          <p:cNvPr id="1081" name="PlaceHolder 2"/>
          <p:cNvSpPr>
            <a:spLocks noGrp="1"/>
          </p:cNvSpPr>
          <p:nvPr>
            <p:ph type="body"/>
          </p:nvPr>
        </p:nvSpPr>
        <p:spPr>
          <a:xfrm>
            <a:off x="685800" y="4343400"/>
            <a:ext cx="5486400" cy="4114800"/>
          </a:xfrm>
          <a:prstGeom prst="rect">
            <a:avLst/>
          </a:prstGeom>
          <a:noFill/>
          <a:ln w="0">
            <a:noFill/>
          </a:ln>
        </p:spPr>
        <p:txBody>
          <a:bodyPr lIns="0" rIns="0" tIns="0" bIns="0" anchor="t">
            <a:noAutofit/>
          </a:bodyPr>
          <a:p>
            <a:pPr indent="0">
              <a:spcBef>
                <a:spcPts val="451"/>
              </a:spcBef>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200" spc="-1" strike="noStrike">
              <a:solidFill>
                <a:srgbClr val="000000"/>
              </a:solidFill>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2" name="Rectangle 7"/>
          <p:cNvSpPr/>
          <p:nvPr/>
        </p:nvSpPr>
        <p:spPr>
          <a:xfrm>
            <a:off x="3884760" y="8685360"/>
            <a:ext cx="2971800" cy="457200"/>
          </a:xfrm>
          <a:prstGeom prst="rect">
            <a:avLst/>
          </a:prstGeom>
          <a:noFill/>
          <a:ln w="0">
            <a:noFill/>
          </a:ln>
        </p:spPr>
        <p:style>
          <a:lnRef idx="0"/>
          <a:fillRef idx="0"/>
          <a:effectRef idx="0"/>
          <a:fontRef idx="minor"/>
        </p:style>
        <p:txBody>
          <a:bodyPr lIns="90000" rIns="90000" tIns="46800" bIns="46800" anchor="b">
            <a:noAutofit/>
          </a:bodyPr>
          <a:p>
            <a:pPr algn="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CD6828E5-9F12-41BF-A9F7-231B824E9832}"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1083" name="PlaceHolder 1"/>
          <p:cNvSpPr>
            <a:spLocks noGrp="1"/>
          </p:cNvSpPr>
          <p:nvPr>
            <p:ph type="sldImg"/>
          </p:nvPr>
        </p:nvSpPr>
        <p:spPr>
          <a:xfrm>
            <a:off x="1143000" y="695160"/>
            <a:ext cx="4556160" cy="3416400"/>
          </a:xfrm>
          <a:prstGeom prst="rect">
            <a:avLst/>
          </a:prstGeom>
          <a:ln w="0">
            <a:noFill/>
          </a:ln>
        </p:spPr>
      </p:sp>
      <p:sp>
        <p:nvSpPr>
          <p:cNvPr id="1084" name="PlaceHolder 2"/>
          <p:cNvSpPr>
            <a:spLocks noGrp="1"/>
          </p:cNvSpPr>
          <p:nvPr>
            <p:ph type="body"/>
          </p:nvPr>
        </p:nvSpPr>
        <p:spPr>
          <a:xfrm>
            <a:off x="685800" y="4343400"/>
            <a:ext cx="5486400" cy="4114800"/>
          </a:xfrm>
          <a:prstGeom prst="rect">
            <a:avLst/>
          </a:prstGeom>
          <a:noFill/>
          <a:ln w="0">
            <a:noFill/>
          </a:ln>
        </p:spPr>
        <p:txBody>
          <a:bodyPr lIns="0" rIns="0" tIns="0" bIns="0" anchor="t">
            <a:noAutofit/>
          </a:bodyPr>
          <a:p>
            <a:pPr indent="0">
              <a:spcBef>
                <a:spcPts val="451"/>
              </a:spcBef>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200" spc="-1" strike="noStrike">
              <a:solidFill>
                <a:srgbClr val="000000"/>
              </a:solidFill>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5" name="Rectangle 7"/>
          <p:cNvSpPr/>
          <p:nvPr/>
        </p:nvSpPr>
        <p:spPr>
          <a:xfrm>
            <a:off x="3884760" y="8685360"/>
            <a:ext cx="2971800" cy="457200"/>
          </a:xfrm>
          <a:prstGeom prst="rect">
            <a:avLst/>
          </a:prstGeom>
          <a:noFill/>
          <a:ln w="0">
            <a:noFill/>
          </a:ln>
        </p:spPr>
        <p:style>
          <a:lnRef idx="0"/>
          <a:fillRef idx="0"/>
          <a:effectRef idx="0"/>
          <a:fontRef idx="minor"/>
        </p:style>
        <p:txBody>
          <a:bodyPr lIns="90000" rIns="90000" tIns="46800" bIns="46800" anchor="b">
            <a:noAutofit/>
          </a:bodyPr>
          <a:p>
            <a:pPr algn="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909E0875-15BA-4082-A92C-1E334AC82405}"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1086" name="PlaceHolder 1"/>
          <p:cNvSpPr>
            <a:spLocks noGrp="1"/>
          </p:cNvSpPr>
          <p:nvPr>
            <p:ph type="sldImg"/>
          </p:nvPr>
        </p:nvSpPr>
        <p:spPr>
          <a:xfrm>
            <a:off x="1143000" y="695160"/>
            <a:ext cx="4556160" cy="3416400"/>
          </a:xfrm>
          <a:prstGeom prst="rect">
            <a:avLst/>
          </a:prstGeom>
          <a:ln w="0">
            <a:noFill/>
          </a:ln>
        </p:spPr>
      </p:sp>
      <p:sp>
        <p:nvSpPr>
          <p:cNvPr id="1087" name="PlaceHolder 2"/>
          <p:cNvSpPr>
            <a:spLocks noGrp="1"/>
          </p:cNvSpPr>
          <p:nvPr>
            <p:ph type="body"/>
          </p:nvPr>
        </p:nvSpPr>
        <p:spPr>
          <a:xfrm>
            <a:off x="685800" y="4343400"/>
            <a:ext cx="5486400" cy="4114800"/>
          </a:xfrm>
          <a:prstGeom prst="rect">
            <a:avLst/>
          </a:prstGeom>
          <a:noFill/>
          <a:ln w="0">
            <a:noFill/>
          </a:ln>
        </p:spPr>
        <p:txBody>
          <a:bodyPr lIns="0" rIns="0" tIns="0" bIns="0" anchor="t">
            <a:noAutofit/>
          </a:bodyPr>
          <a:p>
            <a:pPr indent="0">
              <a:spcBef>
                <a:spcPts val="451"/>
              </a:spcBef>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000" spc="-1" strike="noStrike">
              <a:solidFill>
                <a:srgbClr val="000000"/>
              </a:solidFill>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8" name="Rectangle 7"/>
          <p:cNvSpPr/>
          <p:nvPr/>
        </p:nvSpPr>
        <p:spPr>
          <a:xfrm>
            <a:off x="3884760" y="8685360"/>
            <a:ext cx="2971800" cy="457200"/>
          </a:xfrm>
          <a:prstGeom prst="rect">
            <a:avLst/>
          </a:prstGeom>
          <a:noFill/>
          <a:ln w="0">
            <a:noFill/>
          </a:ln>
        </p:spPr>
        <p:style>
          <a:lnRef idx="0"/>
          <a:fillRef idx="0"/>
          <a:effectRef idx="0"/>
          <a:fontRef idx="minor"/>
        </p:style>
        <p:txBody>
          <a:bodyPr lIns="90000" rIns="90000" tIns="46800" bIns="46800" anchor="b">
            <a:noAutofit/>
          </a:bodyPr>
          <a:p>
            <a:pPr algn="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6D155194-AE18-4F95-93B4-F4B44661F5E3}"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1089" name="PlaceHolder 1"/>
          <p:cNvSpPr>
            <a:spLocks noGrp="1"/>
          </p:cNvSpPr>
          <p:nvPr>
            <p:ph type="sldImg"/>
          </p:nvPr>
        </p:nvSpPr>
        <p:spPr>
          <a:xfrm>
            <a:off x="1143000" y="695160"/>
            <a:ext cx="4556160" cy="3416400"/>
          </a:xfrm>
          <a:prstGeom prst="rect">
            <a:avLst/>
          </a:prstGeom>
          <a:ln w="0">
            <a:noFill/>
          </a:ln>
        </p:spPr>
      </p:sp>
      <p:sp>
        <p:nvSpPr>
          <p:cNvPr id="1090" name="PlaceHolder 2"/>
          <p:cNvSpPr>
            <a:spLocks noGrp="1"/>
          </p:cNvSpPr>
          <p:nvPr>
            <p:ph type="body"/>
          </p:nvPr>
        </p:nvSpPr>
        <p:spPr>
          <a:xfrm>
            <a:off x="685800" y="4343400"/>
            <a:ext cx="5486400" cy="4114800"/>
          </a:xfrm>
          <a:prstGeom prst="rect">
            <a:avLst/>
          </a:prstGeom>
          <a:noFill/>
          <a:ln w="0">
            <a:noFill/>
          </a:ln>
        </p:spPr>
        <p:txBody>
          <a:bodyPr lIns="0" rIns="0" tIns="0" bIns="0" anchor="t">
            <a:noAutofit/>
          </a:bodyPr>
          <a:p>
            <a:pPr indent="0">
              <a:spcBef>
                <a:spcPts val="451"/>
              </a:spcBef>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200" spc="-1" strike="noStrike">
              <a:solidFill>
                <a:srgbClr val="000000"/>
              </a:solidFill>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1" name="Rectangle 7"/>
          <p:cNvSpPr/>
          <p:nvPr/>
        </p:nvSpPr>
        <p:spPr>
          <a:xfrm>
            <a:off x="3884760" y="8685360"/>
            <a:ext cx="2971800" cy="457200"/>
          </a:xfrm>
          <a:prstGeom prst="rect">
            <a:avLst/>
          </a:prstGeom>
          <a:noFill/>
          <a:ln w="0">
            <a:noFill/>
          </a:ln>
        </p:spPr>
        <p:style>
          <a:lnRef idx="0"/>
          <a:fillRef idx="0"/>
          <a:effectRef idx="0"/>
          <a:fontRef idx="minor"/>
        </p:style>
        <p:txBody>
          <a:bodyPr lIns="90000" rIns="90000" tIns="46800" bIns="46800" anchor="b">
            <a:noAutofit/>
          </a:bodyPr>
          <a:p>
            <a:pPr algn="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91F403D5-4F28-47D2-84C9-857E029BDCFB}"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1092" name="PlaceHolder 1"/>
          <p:cNvSpPr>
            <a:spLocks noGrp="1"/>
          </p:cNvSpPr>
          <p:nvPr>
            <p:ph type="sldImg"/>
          </p:nvPr>
        </p:nvSpPr>
        <p:spPr>
          <a:xfrm>
            <a:off x="1143000" y="695160"/>
            <a:ext cx="4556160" cy="3416400"/>
          </a:xfrm>
          <a:prstGeom prst="rect">
            <a:avLst/>
          </a:prstGeom>
          <a:ln w="0">
            <a:noFill/>
          </a:ln>
        </p:spPr>
      </p:sp>
      <p:sp>
        <p:nvSpPr>
          <p:cNvPr id="1093" name="PlaceHolder 2"/>
          <p:cNvSpPr>
            <a:spLocks noGrp="1"/>
          </p:cNvSpPr>
          <p:nvPr>
            <p:ph type="body"/>
          </p:nvPr>
        </p:nvSpPr>
        <p:spPr>
          <a:xfrm>
            <a:off x="685800" y="4343400"/>
            <a:ext cx="5486400" cy="4114800"/>
          </a:xfrm>
          <a:prstGeom prst="rect">
            <a:avLst/>
          </a:prstGeom>
          <a:noFill/>
          <a:ln w="0">
            <a:noFill/>
          </a:ln>
        </p:spPr>
        <p:txBody>
          <a:bodyPr lIns="0" rIns="0" tIns="0" bIns="0" anchor="t">
            <a:noAutofit/>
          </a:bodyPr>
          <a:p>
            <a:pPr indent="0">
              <a:spcBef>
                <a:spcPts val="451"/>
              </a:spcBef>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200" spc="-1" strike="noStrike">
              <a:solidFill>
                <a:srgbClr val="000000"/>
              </a:solidFill>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4" name="Rectangle 3"/>
          <p:cNvSpPr/>
          <p:nvPr/>
        </p:nvSpPr>
        <p:spPr>
          <a:xfrm>
            <a:off x="3884760" y="0"/>
            <a:ext cx="2971800" cy="457200"/>
          </a:xfrm>
          <a:prstGeom prst="rect">
            <a:avLst/>
          </a:prstGeom>
          <a:noFill/>
          <a:ln w="0">
            <a:noFill/>
          </a:ln>
        </p:spPr>
        <p:style>
          <a:lnRef idx="0"/>
          <a:fillRef idx="0"/>
          <a:effectRef idx="0"/>
          <a:fontRef idx="minor"/>
        </p:style>
        <p:txBody>
          <a:bodyPr lIns="90000" rIns="90000" tIns="46800" bIns="46800" anchor="t">
            <a:noAutofit/>
          </a:bodyPr>
          <a:p>
            <a:pPr algn="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1A2B6E0E-8FC4-4BDF-B017-F610426008D5}" type="datetime">
              <a:rPr b="0" lang="zh-TW" sz="1200" spc="-1" strike="noStrike">
                <a:solidFill>
                  <a:srgbClr val="000000"/>
                </a:solidFill>
                <a:latin typeface="Calibri"/>
                <a:ea typeface="新細明體"/>
              </a:rPr>
              <a:t>113/12/03</a:t>
            </a:fld>
            <a:r>
              <a:rPr b="0" lang="zh-TW" sz="1200" spc="-1" strike="noStrike">
                <a:solidFill>
                  <a:srgbClr val="000000"/>
                </a:solidFill>
                <a:latin typeface="Calibri"/>
                <a:ea typeface="新細明體"/>
              </a:rPr>
              <a:t> </a:t>
            </a:r>
            <a:fld id="{D9E5040F-C799-4725-B630-5D15E977D78A}" type="datetime10">
              <a:rPr b="0" lang="zh-TW" sz="1200" spc="-1" strike="noStrike">
                <a:solidFill>
                  <a:srgbClr val="000000"/>
                </a:solidFill>
                <a:latin typeface="Calibri"/>
                <a:ea typeface="新細明體"/>
              </a:rPr>
              <a:t>15:34</a:t>
            </a:fld>
            <a:endParaRPr b="0" lang="en-US" sz="1200" spc="-1" strike="noStrike">
              <a:solidFill>
                <a:srgbClr val="000000"/>
              </a:solidFill>
              <a:latin typeface="Arial"/>
            </a:endParaRPr>
          </a:p>
        </p:txBody>
      </p:sp>
      <p:sp>
        <p:nvSpPr>
          <p:cNvPr id="1095" name="Rectangle 6"/>
          <p:cNvSpPr/>
          <p:nvPr/>
        </p:nvSpPr>
        <p:spPr>
          <a:xfrm>
            <a:off x="0" y="8685360"/>
            <a:ext cx="2971800" cy="457200"/>
          </a:xfrm>
          <a:prstGeom prst="rect">
            <a:avLst/>
          </a:prstGeom>
          <a:noFill/>
          <a:ln w="0">
            <a:noFill/>
          </a:ln>
        </p:spPr>
        <p:style>
          <a:lnRef idx="0"/>
          <a:fillRef idx="0"/>
          <a:effectRef idx="0"/>
          <a:fontRef idx="minor"/>
        </p:style>
        <p:txBody>
          <a:bodyPr lIns="90000" rIns="90000" tIns="46800" bIns="46800" anchor="b">
            <a:noAutofit/>
          </a:bodyPr>
          <a:p>
            <a:pP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000000"/>
                </a:solidFill>
                <a:latin typeface="Calibri"/>
                <a:ea typeface="新細明體"/>
              </a:rPr>
              <a:t>© 2003-2004 Microsoft Corporation. All rights reserved.</a:t>
            </a:r>
            <a:endParaRPr b="0" lang="en-US" sz="1200" spc="-1" strike="noStrike">
              <a:solidFill>
                <a:srgbClr val="000000"/>
              </a:solidFill>
              <a:latin typeface="Arial"/>
            </a:endParaRPr>
          </a:p>
          <a:p>
            <a:pP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000000"/>
                </a:solidFill>
                <a:latin typeface="Calibri"/>
                <a:ea typeface="新細明體"/>
              </a:rPr>
              <a:t>This presentation is for informational purposes only. Microsoft makes no warranties, express or implied, in this summary.</a:t>
            </a:r>
            <a:endParaRPr b="0" lang="en-US" sz="1200" spc="-1" strike="noStrike">
              <a:solidFill>
                <a:srgbClr val="000000"/>
              </a:solidFill>
              <a:latin typeface="Arial"/>
            </a:endParaRPr>
          </a:p>
        </p:txBody>
      </p:sp>
      <p:sp>
        <p:nvSpPr>
          <p:cNvPr id="1096" name="Rectangle 7"/>
          <p:cNvSpPr/>
          <p:nvPr/>
        </p:nvSpPr>
        <p:spPr>
          <a:xfrm>
            <a:off x="3884760" y="8685360"/>
            <a:ext cx="2971800" cy="457200"/>
          </a:xfrm>
          <a:prstGeom prst="rect">
            <a:avLst/>
          </a:pr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473F21E4-683F-411E-91E7-C517FCF5216D}" type="slidenum">
              <a:rPr b="0" lang="zh-TW" sz="1200" spc="-1" strike="noStrike">
                <a:solidFill>
                  <a:srgbClr val="000000"/>
                </a:solidFill>
                <a:latin typeface="Calibri"/>
                <a:ea typeface="新細明體"/>
              </a:rPr>
              <a:t>&lt;number&gt;</a:t>
            </a:fld>
            <a:endParaRPr b="0" lang="en-US" sz="1200" spc="-1" strike="noStrike">
              <a:solidFill>
                <a:srgbClr val="000000"/>
              </a:solidFill>
              <a:latin typeface="Arial"/>
            </a:endParaRPr>
          </a:p>
        </p:txBody>
      </p:sp>
      <p:sp>
        <p:nvSpPr>
          <p:cNvPr id="1097" name="PlaceHolder 1"/>
          <p:cNvSpPr>
            <a:spLocks noGrp="1"/>
          </p:cNvSpPr>
          <p:nvPr>
            <p:ph type="sldImg"/>
          </p:nvPr>
        </p:nvSpPr>
        <p:spPr>
          <a:xfrm>
            <a:off x="1143000" y="685800"/>
            <a:ext cx="4572000" cy="3429000"/>
          </a:xfrm>
          <a:prstGeom prst="rect">
            <a:avLst/>
          </a:prstGeom>
          <a:ln w="0">
            <a:noFill/>
          </a:ln>
        </p:spPr>
      </p:sp>
      <p:sp>
        <p:nvSpPr>
          <p:cNvPr id="1098" name="PlaceHolder 2"/>
          <p:cNvSpPr>
            <a:spLocks noGrp="1"/>
          </p:cNvSpPr>
          <p:nvPr>
            <p:ph type="body"/>
          </p:nvPr>
        </p:nvSpPr>
        <p:spPr>
          <a:xfrm>
            <a:off x="685800" y="4343400"/>
            <a:ext cx="5486400" cy="4114800"/>
          </a:xfrm>
          <a:prstGeom prst="rect">
            <a:avLst/>
          </a:prstGeom>
          <a:noFill/>
          <a:ln w="0">
            <a:noFill/>
          </a:ln>
        </p:spPr>
        <p:txBody>
          <a:bodyPr lIns="0" rIns="0" tIns="0" bIns="0" anchor="t">
            <a:noAutofit/>
          </a:bodyPr>
          <a:p>
            <a:pPr indent="0">
              <a:spcBef>
                <a:spcPts val="451"/>
              </a:spcBef>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zh-TW" sz="1200" spc="-1" strike="noStrike">
              <a:solidFill>
                <a:srgbClr val="000000"/>
              </a:solidFill>
              <a:latin typeface="Calibri"/>
              <a:ea typeface="新細明體"/>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9" name="Rectangle 7"/>
          <p:cNvSpPr/>
          <p:nvPr/>
        </p:nvSpPr>
        <p:spPr>
          <a:xfrm>
            <a:off x="3884760" y="8685360"/>
            <a:ext cx="2971800" cy="457200"/>
          </a:xfrm>
          <a:prstGeom prst="rect">
            <a:avLst/>
          </a:prstGeom>
          <a:noFill/>
          <a:ln w="0">
            <a:noFill/>
          </a:ln>
        </p:spPr>
        <p:style>
          <a:lnRef idx="0"/>
          <a:fillRef idx="0"/>
          <a:effectRef idx="0"/>
          <a:fontRef idx="minor"/>
        </p:style>
        <p:txBody>
          <a:bodyPr lIns="90000" rIns="90000" tIns="46800" bIns="46800" anchor="b">
            <a:noAutofit/>
          </a:bodyPr>
          <a:p>
            <a:pPr algn="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752D48B1-A39D-4119-85DA-579314AC4258}"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1100" name="PlaceHolder 1"/>
          <p:cNvSpPr>
            <a:spLocks noGrp="1"/>
          </p:cNvSpPr>
          <p:nvPr>
            <p:ph type="sldImg"/>
          </p:nvPr>
        </p:nvSpPr>
        <p:spPr>
          <a:xfrm>
            <a:off x="1143000" y="695160"/>
            <a:ext cx="4556160" cy="3416400"/>
          </a:xfrm>
          <a:prstGeom prst="rect">
            <a:avLst/>
          </a:prstGeom>
          <a:ln w="0">
            <a:noFill/>
          </a:ln>
        </p:spPr>
      </p:sp>
      <p:sp>
        <p:nvSpPr>
          <p:cNvPr id="1101" name="PlaceHolder 2"/>
          <p:cNvSpPr>
            <a:spLocks noGrp="1"/>
          </p:cNvSpPr>
          <p:nvPr>
            <p:ph type="body"/>
          </p:nvPr>
        </p:nvSpPr>
        <p:spPr>
          <a:xfrm>
            <a:off x="685800" y="4343400"/>
            <a:ext cx="5486400" cy="4114800"/>
          </a:xfrm>
          <a:prstGeom prst="rect">
            <a:avLst/>
          </a:prstGeom>
          <a:noFill/>
          <a:ln w="0">
            <a:noFill/>
          </a:ln>
        </p:spPr>
        <p:txBody>
          <a:bodyPr lIns="0" rIns="0" tIns="0" bIns="0" anchor="t">
            <a:noAutofit/>
          </a:bodyPr>
          <a:p>
            <a:pPr indent="0">
              <a:spcBef>
                <a:spcPts val="451"/>
              </a:spcBef>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200" spc="-1" strike="noStrike">
              <a:solidFill>
                <a:srgbClr val="000000"/>
              </a:solidFill>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2" name="Rectangle 3"/>
          <p:cNvSpPr/>
          <p:nvPr/>
        </p:nvSpPr>
        <p:spPr>
          <a:xfrm>
            <a:off x="3884760" y="0"/>
            <a:ext cx="2971800" cy="457200"/>
          </a:xfrm>
          <a:prstGeom prst="rect">
            <a:avLst/>
          </a:prstGeom>
          <a:noFill/>
          <a:ln w="0">
            <a:noFill/>
          </a:ln>
        </p:spPr>
        <p:style>
          <a:lnRef idx="0"/>
          <a:fillRef idx="0"/>
          <a:effectRef idx="0"/>
          <a:fontRef idx="minor"/>
        </p:style>
        <p:txBody>
          <a:bodyPr lIns="90000" rIns="90000" tIns="46800" bIns="46800" anchor="t">
            <a:noAutofit/>
          </a:bodyPr>
          <a:p>
            <a:pPr algn="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EBB12832-14E0-4A75-9041-6790325CF9CF}" type="datetime">
              <a:rPr b="0" lang="zh-TW" sz="1200" spc="-1" strike="noStrike">
                <a:solidFill>
                  <a:srgbClr val="000000"/>
                </a:solidFill>
                <a:latin typeface="Calibri"/>
                <a:ea typeface="新細明體"/>
              </a:rPr>
              <a:t>113/12/03</a:t>
            </a:fld>
            <a:r>
              <a:rPr b="0" lang="zh-TW" sz="1200" spc="-1" strike="noStrike">
                <a:solidFill>
                  <a:srgbClr val="000000"/>
                </a:solidFill>
                <a:latin typeface="Calibri"/>
                <a:ea typeface="新細明體"/>
              </a:rPr>
              <a:t> </a:t>
            </a:r>
            <a:fld id="{8EF03295-7795-40FA-84D5-548629296800}" type="datetime10">
              <a:rPr b="0" lang="zh-TW" sz="1200" spc="-1" strike="noStrike">
                <a:solidFill>
                  <a:srgbClr val="000000"/>
                </a:solidFill>
                <a:latin typeface="Calibri"/>
                <a:ea typeface="新細明體"/>
              </a:rPr>
              <a:t>15:34</a:t>
            </a:fld>
            <a:endParaRPr b="0" lang="en-US" sz="1200" spc="-1" strike="noStrike">
              <a:solidFill>
                <a:srgbClr val="000000"/>
              </a:solidFill>
              <a:latin typeface="Arial"/>
            </a:endParaRPr>
          </a:p>
        </p:txBody>
      </p:sp>
      <p:sp>
        <p:nvSpPr>
          <p:cNvPr id="1103" name="Rectangle 6"/>
          <p:cNvSpPr/>
          <p:nvPr/>
        </p:nvSpPr>
        <p:spPr>
          <a:xfrm>
            <a:off x="0" y="8685360"/>
            <a:ext cx="2971800" cy="457200"/>
          </a:xfrm>
          <a:prstGeom prst="rect">
            <a:avLst/>
          </a:prstGeom>
          <a:noFill/>
          <a:ln w="0">
            <a:noFill/>
          </a:ln>
        </p:spPr>
        <p:style>
          <a:lnRef idx="0"/>
          <a:fillRef idx="0"/>
          <a:effectRef idx="0"/>
          <a:fontRef idx="minor"/>
        </p:style>
        <p:txBody>
          <a:bodyPr lIns="90000" rIns="90000" tIns="46800" bIns="46800" anchor="b">
            <a:noAutofit/>
          </a:bodyPr>
          <a:p>
            <a:pP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000000"/>
                </a:solidFill>
                <a:latin typeface="Calibri"/>
                <a:ea typeface="新細明體"/>
              </a:rPr>
              <a:t>© 2003-2004 Microsoft Corporation. All rights reserved.</a:t>
            </a:r>
            <a:endParaRPr b="0" lang="en-US" sz="1200" spc="-1" strike="noStrike">
              <a:solidFill>
                <a:srgbClr val="000000"/>
              </a:solidFill>
              <a:latin typeface="Arial"/>
            </a:endParaRPr>
          </a:p>
          <a:p>
            <a:pP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000000"/>
                </a:solidFill>
                <a:latin typeface="Calibri"/>
                <a:ea typeface="新細明體"/>
              </a:rPr>
              <a:t>This presentation is for informational purposes only. Microsoft makes no warranties, express or implied, in this summary.</a:t>
            </a:r>
            <a:endParaRPr b="0" lang="en-US" sz="1200" spc="-1" strike="noStrike">
              <a:solidFill>
                <a:srgbClr val="000000"/>
              </a:solidFill>
              <a:latin typeface="Arial"/>
            </a:endParaRPr>
          </a:p>
        </p:txBody>
      </p:sp>
      <p:sp>
        <p:nvSpPr>
          <p:cNvPr id="1104" name="Rectangle 7"/>
          <p:cNvSpPr/>
          <p:nvPr/>
        </p:nvSpPr>
        <p:spPr>
          <a:xfrm>
            <a:off x="3884760" y="8685360"/>
            <a:ext cx="2971800" cy="457200"/>
          </a:xfrm>
          <a:prstGeom prst="rect">
            <a:avLst/>
          </a:pr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8B3D3A38-721D-42D4-88CC-945EA4289E5B}" type="slidenum">
              <a:rPr b="0" lang="zh-TW" sz="1200" spc="-1" strike="noStrike">
                <a:solidFill>
                  <a:srgbClr val="000000"/>
                </a:solidFill>
                <a:latin typeface="Calibri"/>
                <a:ea typeface="新細明體"/>
              </a:rPr>
              <a:t>&lt;number&gt;</a:t>
            </a:fld>
            <a:endParaRPr b="0" lang="en-US" sz="1200" spc="-1" strike="noStrike">
              <a:solidFill>
                <a:srgbClr val="000000"/>
              </a:solidFill>
              <a:latin typeface="Arial"/>
            </a:endParaRPr>
          </a:p>
        </p:txBody>
      </p:sp>
      <p:sp>
        <p:nvSpPr>
          <p:cNvPr id="1105" name="PlaceHolder 1"/>
          <p:cNvSpPr>
            <a:spLocks noGrp="1"/>
          </p:cNvSpPr>
          <p:nvPr>
            <p:ph type="sldImg"/>
          </p:nvPr>
        </p:nvSpPr>
        <p:spPr>
          <a:xfrm>
            <a:off x="1143000" y="685800"/>
            <a:ext cx="4572000" cy="3429000"/>
          </a:xfrm>
          <a:prstGeom prst="rect">
            <a:avLst/>
          </a:prstGeom>
          <a:ln w="0">
            <a:noFill/>
          </a:ln>
        </p:spPr>
      </p:sp>
      <p:sp>
        <p:nvSpPr>
          <p:cNvPr id="1106" name="PlaceHolder 2"/>
          <p:cNvSpPr>
            <a:spLocks noGrp="1"/>
          </p:cNvSpPr>
          <p:nvPr>
            <p:ph type="body"/>
          </p:nvPr>
        </p:nvSpPr>
        <p:spPr>
          <a:xfrm>
            <a:off x="685800" y="4343400"/>
            <a:ext cx="5486400" cy="4114800"/>
          </a:xfrm>
          <a:prstGeom prst="rect">
            <a:avLst/>
          </a:prstGeom>
          <a:noFill/>
          <a:ln w="0">
            <a:noFill/>
          </a:ln>
        </p:spPr>
        <p:txBody>
          <a:bodyPr lIns="0" rIns="0" tIns="0" bIns="0" anchor="t">
            <a:noAutofit/>
          </a:bodyPr>
          <a:p>
            <a:pPr indent="0">
              <a:spcBef>
                <a:spcPts val="451"/>
              </a:spcBef>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zh-TW" sz="1200" spc="-1" strike="noStrike">
              <a:solidFill>
                <a:srgbClr val="000000"/>
              </a:solidFill>
              <a:latin typeface="Calibri"/>
              <a:ea typeface="新細明體"/>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7" name="Rectangle 3"/>
          <p:cNvSpPr/>
          <p:nvPr/>
        </p:nvSpPr>
        <p:spPr>
          <a:xfrm>
            <a:off x="3884760" y="0"/>
            <a:ext cx="2971800" cy="457200"/>
          </a:xfrm>
          <a:prstGeom prst="rect">
            <a:avLst/>
          </a:prstGeom>
          <a:noFill/>
          <a:ln w="0">
            <a:noFill/>
          </a:ln>
        </p:spPr>
        <p:style>
          <a:lnRef idx="0"/>
          <a:fillRef idx="0"/>
          <a:effectRef idx="0"/>
          <a:fontRef idx="minor"/>
        </p:style>
        <p:txBody>
          <a:bodyPr lIns="90000" rIns="90000" tIns="46800" bIns="46800" anchor="t">
            <a:noAutofit/>
          </a:bodyPr>
          <a:p>
            <a:pPr algn="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A9BA3F2D-D15F-46E6-A3BB-ED33EAA6892A}" type="datetime">
              <a:rPr b="0" lang="zh-TW" sz="1200" spc="-1" strike="noStrike">
                <a:solidFill>
                  <a:srgbClr val="000000"/>
                </a:solidFill>
                <a:latin typeface="Calibri"/>
                <a:ea typeface="新細明體"/>
              </a:rPr>
              <a:t>113/12/03</a:t>
            </a:fld>
            <a:r>
              <a:rPr b="0" lang="zh-TW" sz="1200" spc="-1" strike="noStrike">
                <a:solidFill>
                  <a:srgbClr val="000000"/>
                </a:solidFill>
                <a:latin typeface="Calibri"/>
                <a:ea typeface="新細明體"/>
              </a:rPr>
              <a:t> </a:t>
            </a:r>
            <a:fld id="{89FB60EA-1143-40F2-943A-38D5D0B4699F}" type="datetime10">
              <a:rPr b="0" lang="zh-TW" sz="1200" spc="-1" strike="noStrike">
                <a:solidFill>
                  <a:srgbClr val="000000"/>
                </a:solidFill>
                <a:latin typeface="Calibri"/>
                <a:ea typeface="新細明體"/>
              </a:rPr>
              <a:t>15:34</a:t>
            </a:fld>
            <a:endParaRPr b="0" lang="en-US" sz="1200" spc="-1" strike="noStrike">
              <a:solidFill>
                <a:srgbClr val="000000"/>
              </a:solidFill>
              <a:latin typeface="Arial"/>
            </a:endParaRPr>
          </a:p>
        </p:txBody>
      </p:sp>
      <p:sp>
        <p:nvSpPr>
          <p:cNvPr id="1108" name="Rectangle 6"/>
          <p:cNvSpPr/>
          <p:nvPr/>
        </p:nvSpPr>
        <p:spPr>
          <a:xfrm>
            <a:off x="0" y="8685360"/>
            <a:ext cx="2971800" cy="457200"/>
          </a:xfrm>
          <a:prstGeom prst="rect">
            <a:avLst/>
          </a:prstGeom>
          <a:noFill/>
          <a:ln w="0">
            <a:noFill/>
          </a:ln>
        </p:spPr>
        <p:style>
          <a:lnRef idx="0"/>
          <a:fillRef idx="0"/>
          <a:effectRef idx="0"/>
          <a:fontRef idx="minor"/>
        </p:style>
        <p:txBody>
          <a:bodyPr lIns="90000" rIns="90000" tIns="46800" bIns="46800" anchor="b">
            <a:noAutofit/>
          </a:bodyPr>
          <a:p>
            <a:pP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000000"/>
                </a:solidFill>
                <a:latin typeface="Calibri"/>
                <a:ea typeface="新細明體"/>
              </a:rPr>
              <a:t>© 2003-2004 Microsoft Corporation. All rights reserved.</a:t>
            </a:r>
            <a:endParaRPr b="0" lang="en-US" sz="1200" spc="-1" strike="noStrike">
              <a:solidFill>
                <a:srgbClr val="000000"/>
              </a:solidFill>
              <a:latin typeface="Arial"/>
            </a:endParaRPr>
          </a:p>
          <a:p>
            <a:pP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000000"/>
                </a:solidFill>
                <a:latin typeface="Calibri"/>
                <a:ea typeface="新細明體"/>
              </a:rPr>
              <a:t>This presentation is for informational purposes only. Microsoft makes no warranties, express or implied, in this summary.</a:t>
            </a:r>
            <a:endParaRPr b="0" lang="en-US" sz="1200" spc="-1" strike="noStrike">
              <a:solidFill>
                <a:srgbClr val="000000"/>
              </a:solidFill>
              <a:latin typeface="Arial"/>
            </a:endParaRPr>
          </a:p>
        </p:txBody>
      </p:sp>
      <p:sp>
        <p:nvSpPr>
          <p:cNvPr id="1109" name="Rectangle 7"/>
          <p:cNvSpPr/>
          <p:nvPr/>
        </p:nvSpPr>
        <p:spPr>
          <a:xfrm>
            <a:off x="3884760" y="8685360"/>
            <a:ext cx="2971800" cy="457200"/>
          </a:xfrm>
          <a:prstGeom prst="rect">
            <a:avLst/>
          </a:prstGeom>
          <a:noFill/>
          <a:ln w="0">
            <a:noFill/>
          </a:ln>
        </p:spPr>
        <p:style>
          <a:lnRef idx="0"/>
          <a:fillRef idx="0"/>
          <a:effectRef idx="0"/>
          <a:fontRef idx="minor"/>
        </p:style>
        <p:txBody>
          <a:bodyPr lIns="90000" rIns="90000" tIns="46800" bIns="46800" anchor="b">
            <a:noAutofit/>
          </a:bodyPr>
          <a:p>
            <a:pPr algn="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40DDFAA3-835B-4B62-8FA4-B3D6B864F373}" type="slidenum">
              <a:rPr b="0" lang="zh-TW" sz="1200" spc="-1" strike="noStrike">
                <a:solidFill>
                  <a:srgbClr val="000000"/>
                </a:solidFill>
                <a:latin typeface="Calibri"/>
                <a:ea typeface="新細明體"/>
              </a:rPr>
              <a:t>&lt;number&gt;</a:t>
            </a:fld>
            <a:endParaRPr b="0" lang="en-US" sz="1200" spc="-1" strike="noStrike">
              <a:solidFill>
                <a:srgbClr val="000000"/>
              </a:solidFill>
              <a:latin typeface="Arial"/>
            </a:endParaRPr>
          </a:p>
        </p:txBody>
      </p:sp>
      <p:sp>
        <p:nvSpPr>
          <p:cNvPr id="1110" name="PlaceHolder 1"/>
          <p:cNvSpPr>
            <a:spLocks noGrp="1"/>
          </p:cNvSpPr>
          <p:nvPr>
            <p:ph type="sldImg"/>
          </p:nvPr>
        </p:nvSpPr>
        <p:spPr>
          <a:xfrm>
            <a:off x="1143000" y="685800"/>
            <a:ext cx="4572000" cy="3429000"/>
          </a:xfrm>
          <a:prstGeom prst="rect">
            <a:avLst/>
          </a:prstGeom>
          <a:ln w="0">
            <a:noFill/>
          </a:ln>
        </p:spPr>
      </p:sp>
      <p:sp>
        <p:nvSpPr>
          <p:cNvPr id="1111" name="PlaceHolder 2"/>
          <p:cNvSpPr>
            <a:spLocks noGrp="1"/>
          </p:cNvSpPr>
          <p:nvPr>
            <p:ph type="body"/>
          </p:nvPr>
        </p:nvSpPr>
        <p:spPr>
          <a:xfrm>
            <a:off x="685800" y="4343400"/>
            <a:ext cx="5486400" cy="4114800"/>
          </a:xfrm>
          <a:prstGeom prst="rect">
            <a:avLst/>
          </a:prstGeom>
          <a:noFill/>
          <a:ln w="0">
            <a:noFill/>
          </a:ln>
        </p:spPr>
        <p:txBody>
          <a:bodyPr lIns="0" rIns="0" tIns="0" bIns="0" anchor="t">
            <a:noAutofit/>
          </a:bodyPr>
          <a:p>
            <a:pPr indent="0">
              <a:spcBef>
                <a:spcPts val="451"/>
              </a:spcBef>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zh-TW" sz="1200" spc="-1" strike="noStrike">
              <a:solidFill>
                <a:srgbClr val="000000"/>
              </a:solidFill>
              <a:latin typeface="Calibri"/>
              <a:ea typeface="新細明體"/>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F777D5F9-99B0-4F75-A217-DC1BDE067D8B}"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27" name="PlaceHolder 2"/>
          <p:cNvSpPr>
            <a:spLocks noGrp="1"/>
          </p:cNvSpPr>
          <p:nvPr>
            <p:ph/>
          </p:nvPr>
        </p:nvSpPr>
        <p:spPr>
          <a:xfrm>
            <a:off x="457200" y="159984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8" name="PlaceHolder 3"/>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71C3C3B7-4313-425C-85A5-2DEE84AC8F08}"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57"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58"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27"/>
          </p:nvPr>
        </p:nvSpPr>
        <p:spPr/>
        <p:txBody>
          <a:bodyPr/>
          <a:p>
            <a:r>
              <a:t>Footer</a:t>
            </a:r>
          </a:p>
        </p:txBody>
      </p:sp>
      <p:sp>
        <p:nvSpPr>
          <p:cNvPr id="6" name="PlaceHolder 5"/>
          <p:cNvSpPr>
            <a:spLocks noGrp="1"/>
          </p:cNvSpPr>
          <p:nvPr>
            <p:ph type="sldNum" idx="26"/>
          </p:nvPr>
        </p:nvSpPr>
        <p:spPr/>
        <p:txBody>
          <a:bodyPr/>
          <a:p>
            <a:fld id="{F1CDC129-447B-488F-952A-C619E3A64DE2}" type="slidenum">
              <a:t>&lt;#&gt;</a:t>
            </a:fld>
          </a:p>
        </p:txBody>
      </p:sp>
      <p:sp>
        <p:nvSpPr>
          <p:cNvPr id="7" name="PlaceHolder 6"/>
          <p:cNvSpPr>
            <a:spLocks noGrp="1"/>
          </p:cNvSpPr>
          <p:nvPr>
            <p:ph type="dt" idx="25"/>
          </p:nvPr>
        </p:nvSpPr>
        <p:spPr/>
        <p:txBody>
          <a:bodyPr/>
          <a:p>
            <a:r>
              <a:rPr lang="en-US"/>
              <a:t/>
            </a: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 name="PlaceHolder 2"/>
          <p:cNvSpPr>
            <a:spLocks noGrp="1"/>
          </p:cNvSpPr>
          <p:nvPr>
            <p:ph type="ftr" idx="27"/>
          </p:nvPr>
        </p:nvSpPr>
        <p:spPr/>
        <p:txBody>
          <a:bodyPr/>
          <a:p>
            <a:r>
              <a:t>Footer</a:t>
            </a:r>
          </a:p>
        </p:txBody>
      </p:sp>
      <p:sp>
        <p:nvSpPr>
          <p:cNvPr id="4" name="PlaceHolder 3"/>
          <p:cNvSpPr>
            <a:spLocks noGrp="1"/>
          </p:cNvSpPr>
          <p:nvPr>
            <p:ph type="sldNum" idx="26"/>
          </p:nvPr>
        </p:nvSpPr>
        <p:spPr/>
        <p:txBody>
          <a:bodyPr/>
          <a:p>
            <a:fld id="{A71D5CE9-1F27-4A4C-A0D0-BF04541D20FC}" type="slidenum">
              <a:t>&lt;#&gt;</a:t>
            </a:fld>
          </a:p>
        </p:txBody>
      </p:sp>
      <p:sp>
        <p:nvSpPr>
          <p:cNvPr id="5" name="PlaceHolder 4"/>
          <p:cNvSpPr>
            <a:spLocks noGrp="1"/>
          </p:cNvSpPr>
          <p:nvPr>
            <p:ph type="dt" idx="25"/>
          </p:nvPr>
        </p:nvSpPr>
        <p:spPr/>
        <p:txBody>
          <a:bodyPr/>
          <a:p>
            <a:r>
              <a:rPr lang="en-US"/>
              <a:t/>
            </a: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0" name="PlaceHolder 1"/>
          <p:cNvSpPr>
            <a:spLocks noGrp="1"/>
          </p:cNvSpPr>
          <p:nvPr>
            <p:ph type="subTitle"/>
          </p:nvPr>
        </p:nvSpPr>
        <p:spPr>
          <a:xfrm>
            <a:off x="457200" y="533160"/>
            <a:ext cx="8229600" cy="4592160"/>
          </a:xfrm>
          <a:prstGeom prst="rect">
            <a:avLst/>
          </a:prstGeom>
          <a:noFill/>
          <a:ln w="0">
            <a:noFill/>
          </a:ln>
        </p:spPr>
        <p:txBody>
          <a:bodyPr lIns="0" rIns="0" tIns="0" bIns="0" anchor="ctr">
            <a:noAutofit/>
          </a:bodyPr>
          <a:p>
            <a:pPr algn="ctr">
              <a:spcBef>
                <a:spcPts val="601"/>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 name="PlaceHolder 2"/>
          <p:cNvSpPr>
            <a:spLocks noGrp="1"/>
          </p:cNvSpPr>
          <p:nvPr>
            <p:ph type="ftr" idx="27"/>
          </p:nvPr>
        </p:nvSpPr>
        <p:spPr/>
        <p:txBody>
          <a:bodyPr/>
          <a:p>
            <a:r>
              <a:t>Footer</a:t>
            </a:r>
          </a:p>
        </p:txBody>
      </p:sp>
      <p:sp>
        <p:nvSpPr>
          <p:cNvPr id="4" name="PlaceHolder 3"/>
          <p:cNvSpPr>
            <a:spLocks noGrp="1"/>
          </p:cNvSpPr>
          <p:nvPr>
            <p:ph type="sldNum" idx="26"/>
          </p:nvPr>
        </p:nvSpPr>
        <p:spPr/>
        <p:txBody>
          <a:bodyPr/>
          <a:p>
            <a:fld id="{93B4AACF-6C69-4B02-BC4C-AE3386EDFC0B}" type="slidenum">
              <a:t>&lt;#&gt;</a:t>
            </a:fld>
          </a:p>
        </p:txBody>
      </p:sp>
      <p:sp>
        <p:nvSpPr>
          <p:cNvPr id="5" name="PlaceHolder 4"/>
          <p:cNvSpPr>
            <a:spLocks noGrp="1"/>
          </p:cNvSpPr>
          <p:nvPr>
            <p:ph type="dt" idx="25"/>
          </p:nvPr>
        </p:nvSpPr>
        <p:spPr/>
        <p:txBody>
          <a:bodyPr/>
          <a:p>
            <a:r>
              <a:rPr lang="en-US"/>
              <a:t/>
            </a: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62"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63"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64"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27"/>
          </p:nvPr>
        </p:nvSpPr>
        <p:spPr/>
        <p:txBody>
          <a:bodyPr/>
          <a:p>
            <a:r>
              <a:t>Footer</a:t>
            </a:r>
          </a:p>
        </p:txBody>
      </p:sp>
      <p:sp>
        <p:nvSpPr>
          <p:cNvPr id="7" name="PlaceHolder 6"/>
          <p:cNvSpPr>
            <a:spLocks noGrp="1"/>
          </p:cNvSpPr>
          <p:nvPr>
            <p:ph type="sldNum" idx="26"/>
          </p:nvPr>
        </p:nvSpPr>
        <p:spPr/>
        <p:txBody>
          <a:bodyPr/>
          <a:p>
            <a:fld id="{97FED690-F016-49B8-A328-3186E226C011}" type="slidenum">
              <a:t>&lt;#&gt;</a:t>
            </a:fld>
          </a:p>
        </p:txBody>
      </p:sp>
      <p:sp>
        <p:nvSpPr>
          <p:cNvPr id="8" name="PlaceHolder 7"/>
          <p:cNvSpPr>
            <a:spLocks noGrp="1"/>
          </p:cNvSpPr>
          <p:nvPr>
            <p:ph type="dt" idx="25"/>
          </p:nvPr>
        </p:nvSpPr>
        <p:spPr/>
        <p:txBody>
          <a:bodyPr/>
          <a:p>
            <a:r>
              <a:rPr lang="en-US"/>
              <a:t/>
            </a: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66"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67"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68" name="PlaceHolder 4"/>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27"/>
          </p:nvPr>
        </p:nvSpPr>
        <p:spPr/>
        <p:txBody>
          <a:bodyPr/>
          <a:p>
            <a:r>
              <a:t>Footer</a:t>
            </a:r>
          </a:p>
        </p:txBody>
      </p:sp>
      <p:sp>
        <p:nvSpPr>
          <p:cNvPr id="7" name="PlaceHolder 6"/>
          <p:cNvSpPr>
            <a:spLocks noGrp="1"/>
          </p:cNvSpPr>
          <p:nvPr>
            <p:ph type="sldNum" idx="26"/>
          </p:nvPr>
        </p:nvSpPr>
        <p:spPr/>
        <p:txBody>
          <a:bodyPr/>
          <a:p>
            <a:fld id="{9FA55F9C-268D-42AD-82D7-F1D9D285D600}" type="slidenum">
              <a:t>&lt;#&gt;</a:t>
            </a:fld>
          </a:p>
        </p:txBody>
      </p:sp>
      <p:sp>
        <p:nvSpPr>
          <p:cNvPr id="8" name="PlaceHolder 7"/>
          <p:cNvSpPr>
            <a:spLocks noGrp="1"/>
          </p:cNvSpPr>
          <p:nvPr>
            <p:ph type="dt" idx="25"/>
          </p:nvPr>
        </p:nvSpPr>
        <p:spPr/>
        <p:txBody>
          <a:bodyPr/>
          <a:p>
            <a:r>
              <a:rPr lang="en-US"/>
              <a:t/>
            </a: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70"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71"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72" name="PlaceHolder 4"/>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27"/>
          </p:nvPr>
        </p:nvSpPr>
        <p:spPr/>
        <p:txBody>
          <a:bodyPr/>
          <a:p>
            <a:r>
              <a:t>Footer</a:t>
            </a:r>
          </a:p>
        </p:txBody>
      </p:sp>
      <p:sp>
        <p:nvSpPr>
          <p:cNvPr id="7" name="PlaceHolder 6"/>
          <p:cNvSpPr>
            <a:spLocks noGrp="1"/>
          </p:cNvSpPr>
          <p:nvPr>
            <p:ph type="sldNum" idx="26"/>
          </p:nvPr>
        </p:nvSpPr>
        <p:spPr/>
        <p:txBody>
          <a:bodyPr/>
          <a:p>
            <a:fld id="{D0A5A5F7-3DF3-4A36-A7E4-656D393268F1}" type="slidenum">
              <a:t>&lt;#&gt;</a:t>
            </a:fld>
          </a:p>
        </p:txBody>
      </p:sp>
      <p:sp>
        <p:nvSpPr>
          <p:cNvPr id="8" name="PlaceHolder 7"/>
          <p:cNvSpPr>
            <a:spLocks noGrp="1"/>
          </p:cNvSpPr>
          <p:nvPr>
            <p:ph type="dt" idx="25"/>
          </p:nvPr>
        </p:nvSpPr>
        <p:spPr/>
        <p:txBody>
          <a:bodyPr/>
          <a:p>
            <a:r>
              <a:rPr lang="en-US"/>
              <a:t/>
            </a: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74" name="PlaceHolder 2"/>
          <p:cNvSpPr>
            <a:spLocks noGrp="1"/>
          </p:cNvSpPr>
          <p:nvPr>
            <p:ph/>
          </p:nvPr>
        </p:nvSpPr>
        <p:spPr>
          <a:xfrm>
            <a:off x="457200" y="159984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75" name="PlaceHolder 3"/>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27"/>
          </p:nvPr>
        </p:nvSpPr>
        <p:spPr/>
        <p:txBody>
          <a:bodyPr/>
          <a:p>
            <a:r>
              <a:t>Footer</a:t>
            </a:r>
          </a:p>
        </p:txBody>
      </p:sp>
      <p:sp>
        <p:nvSpPr>
          <p:cNvPr id="6" name="PlaceHolder 5"/>
          <p:cNvSpPr>
            <a:spLocks noGrp="1"/>
          </p:cNvSpPr>
          <p:nvPr>
            <p:ph type="sldNum" idx="26"/>
          </p:nvPr>
        </p:nvSpPr>
        <p:spPr/>
        <p:txBody>
          <a:bodyPr/>
          <a:p>
            <a:fld id="{5E119609-8460-4B89-BF65-84DD7E54E95E}" type="slidenum">
              <a:t>&lt;#&gt;</a:t>
            </a:fld>
          </a:p>
        </p:txBody>
      </p:sp>
      <p:sp>
        <p:nvSpPr>
          <p:cNvPr id="7" name="PlaceHolder 6"/>
          <p:cNvSpPr>
            <a:spLocks noGrp="1"/>
          </p:cNvSpPr>
          <p:nvPr>
            <p:ph type="dt" idx="25"/>
          </p:nvPr>
        </p:nvSpPr>
        <p:spPr/>
        <p:txBody>
          <a:bodyPr/>
          <a:p>
            <a:r>
              <a:rPr lang="en-US"/>
              <a:t/>
            </a: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77"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78"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79"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80" name="PlaceHolder 5"/>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 name="PlaceHolder 6"/>
          <p:cNvSpPr>
            <a:spLocks noGrp="1"/>
          </p:cNvSpPr>
          <p:nvPr>
            <p:ph type="ftr" idx="27"/>
          </p:nvPr>
        </p:nvSpPr>
        <p:spPr/>
        <p:txBody>
          <a:bodyPr/>
          <a:p>
            <a:r>
              <a:t>Footer</a:t>
            </a:r>
          </a:p>
        </p:txBody>
      </p:sp>
      <p:sp>
        <p:nvSpPr>
          <p:cNvPr id="8" name="PlaceHolder 7"/>
          <p:cNvSpPr>
            <a:spLocks noGrp="1"/>
          </p:cNvSpPr>
          <p:nvPr>
            <p:ph type="sldNum" idx="26"/>
          </p:nvPr>
        </p:nvSpPr>
        <p:spPr/>
        <p:txBody>
          <a:bodyPr/>
          <a:p>
            <a:fld id="{B4512B54-9207-4631-9DDF-B5E0C20034D2}" type="slidenum">
              <a:t>&lt;#&gt;</a:t>
            </a:fld>
          </a:p>
        </p:txBody>
      </p:sp>
      <p:sp>
        <p:nvSpPr>
          <p:cNvPr id="9" name="PlaceHolder 8"/>
          <p:cNvSpPr>
            <a:spLocks noGrp="1"/>
          </p:cNvSpPr>
          <p:nvPr>
            <p:ph type="dt" idx="25"/>
          </p:nvPr>
        </p:nvSpPr>
        <p:spPr/>
        <p:txBody>
          <a:bodyPr/>
          <a:p>
            <a:r>
              <a:rPr lang="en-US"/>
              <a:t/>
            </a: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82" name="PlaceHolder 2"/>
          <p:cNvSpPr>
            <a:spLocks noGrp="1"/>
          </p:cNvSpPr>
          <p:nvPr>
            <p:ph/>
          </p:nvPr>
        </p:nvSpPr>
        <p:spPr>
          <a:xfrm>
            <a:off x="45720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83" name="PlaceHolder 3"/>
          <p:cNvSpPr>
            <a:spLocks noGrp="1"/>
          </p:cNvSpPr>
          <p:nvPr>
            <p:ph/>
          </p:nvPr>
        </p:nvSpPr>
        <p:spPr>
          <a:xfrm>
            <a:off x="323964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84" name="PlaceHolder 4"/>
          <p:cNvSpPr>
            <a:spLocks noGrp="1"/>
          </p:cNvSpPr>
          <p:nvPr>
            <p:ph/>
          </p:nvPr>
        </p:nvSpPr>
        <p:spPr>
          <a:xfrm>
            <a:off x="602208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85" name="PlaceHolder 5"/>
          <p:cNvSpPr>
            <a:spLocks noGrp="1"/>
          </p:cNvSpPr>
          <p:nvPr>
            <p:ph/>
          </p:nvPr>
        </p:nvSpPr>
        <p:spPr>
          <a:xfrm>
            <a:off x="45720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86" name="PlaceHolder 6"/>
          <p:cNvSpPr>
            <a:spLocks noGrp="1"/>
          </p:cNvSpPr>
          <p:nvPr>
            <p:ph/>
          </p:nvPr>
        </p:nvSpPr>
        <p:spPr>
          <a:xfrm>
            <a:off x="323964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87" name="PlaceHolder 7"/>
          <p:cNvSpPr>
            <a:spLocks noGrp="1"/>
          </p:cNvSpPr>
          <p:nvPr>
            <p:ph/>
          </p:nvPr>
        </p:nvSpPr>
        <p:spPr>
          <a:xfrm>
            <a:off x="602208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9" name="PlaceHolder 8"/>
          <p:cNvSpPr>
            <a:spLocks noGrp="1"/>
          </p:cNvSpPr>
          <p:nvPr>
            <p:ph type="ftr" idx="27"/>
          </p:nvPr>
        </p:nvSpPr>
        <p:spPr/>
        <p:txBody>
          <a:bodyPr/>
          <a:p>
            <a:r>
              <a:t>Footer</a:t>
            </a:r>
          </a:p>
        </p:txBody>
      </p:sp>
      <p:sp>
        <p:nvSpPr>
          <p:cNvPr id="10" name="PlaceHolder 9"/>
          <p:cNvSpPr>
            <a:spLocks noGrp="1"/>
          </p:cNvSpPr>
          <p:nvPr>
            <p:ph type="sldNum" idx="26"/>
          </p:nvPr>
        </p:nvSpPr>
        <p:spPr/>
        <p:txBody>
          <a:bodyPr/>
          <a:p>
            <a:fld id="{843D6A15-DF07-4674-B932-28E242D24D57}" type="slidenum">
              <a:t>&lt;#&gt;</a:t>
            </a:fld>
          </a:p>
        </p:txBody>
      </p:sp>
      <p:sp>
        <p:nvSpPr>
          <p:cNvPr id="11" name="PlaceHolder 10"/>
          <p:cNvSpPr>
            <a:spLocks noGrp="1"/>
          </p:cNvSpPr>
          <p:nvPr>
            <p:ph type="dt" idx="25"/>
          </p:nvPr>
        </p:nvSpPr>
        <p:spPr/>
        <p:txBody>
          <a:bodyPr/>
          <a:p>
            <a:r>
              <a:rPr lang="en-US"/>
              <a:t/>
            </a: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0"/>
          </p:nvPr>
        </p:nvSpPr>
        <p:spPr/>
        <p:txBody>
          <a:bodyPr/>
          <a:p>
            <a:r>
              <a:t>Footer</a:t>
            </a:r>
          </a:p>
        </p:txBody>
      </p:sp>
      <p:sp>
        <p:nvSpPr>
          <p:cNvPr id="3" name="PlaceHolder 2"/>
          <p:cNvSpPr>
            <a:spLocks noGrp="1"/>
          </p:cNvSpPr>
          <p:nvPr>
            <p:ph type="sldNum" idx="29"/>
          </p:nvPr>
        </p:nvSpPr>
        <p:spPr/>
        <p:txBody>
          <a:bodyPr/>
          <a:p>
            <a:fld id="{34E0EBA5-2F29-4AD0-83E1-6C011617C78A}"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0"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1"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2"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3" name="PlaceHolder 5"/>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1E0F9314-08AE-4826-A97F-D0094EE5F0EB}"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6"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97" name="PlaceHolder 2"/>
          <p:cNvSpPr>
            <a:spLocks noGrp="1"/>
          </p:cNvSpPr>
          <p:nvPr>
            <p:ph type="subTitle"/>
          </p:nvPr>
        </p:nvSpPr>
        <p:spPr>
          <a:xfrm>
            <a:off x="457200" y="1599840"/>
            <a:ext cx="8229600" cy="4876920"/>
          </a:xfrm>
          <a:prstGeom prst="rect">
            <a:avLst/>
          </a:prstGeom>
          <a:noFill/>
          <a:ln w="0">
            <a:noFill/>
          </a:ln>
        </p:spPr>
        <p:txBody>
          <a:bodyPr lIns="0" rIns="0" tIns="0" bIns="0" anchor="ctr">
            <a:noAutofit/>
          </a:bodyPr>
          <a:p>
            <a:pPr indent="0" algn="ctr">
              <a:spcBef>
                <a:spcPts val="6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30"/>
          </p:nvPr>
        </p:nvSpPr>
        <p:spPr/>
        <p:txBody>
          <a:bodyPr/>
          <a:p>
            <a:r>
              <a:t>Footer</a:t>
            </a:r>
          </a:p>
        </p:txBody>
      </p:sp>
      <p:sp>
        <p:nvSpPr>
          <p:cNvPr id="5" name="PlaceHolder 4"/>
          <p:cNvSpPr>
            <a:spLocks noGrp="1"/>
          </p:cNvSpPr>
          <p:nvPr>
            <p:ph type="sldNum" idx="29"/>
          </p:nvPr>
        </p:nvSpPr>
        <p:spPr/>
        <p:txBody>
          <a:bodyPr/>
          <a:p>
            <a:fld id="{F484100E-270B-4B0A-9B6A-C96148CC552B}" type="slidenum">
              <a:t>&lt;#&gt;</a:t>
            </a:fld>
          </a:p>
        </p:txBody>
      </p:sp>
      <p:sp>
        <p:nvSpPr>
          <p:cNvPr id="6" name="PlaceHolder 5"/>
          <p:cNvSpPr>
            <a:spLocks noGrp="1"/>
          </p:cNvSpPr>
          <p:nvPr>
            <p:ph type="dt" idx="28"/>
          </p:nvPr>
        </p:nvSpPr>
        <p:spPr/>
        <p:txBody>
          <a:bodyPr/>
          <a:p>
            <a:r>
              <a:rPr lang="en-US"/>
              <a:t/>
            </a: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99" name="PlaceHolder 2"/>
          <p:cNvSpPr>
            <a:spLocks noGrp="1"/>
          </p:cNvSpPr>
          <p:nvPr>
            <p:ph/>
          </p:nvPr>
        </p:nvSpPr>
        <p:spPr>
          <a:xfrm>
            <a:off x="457200" y="1599840"/>
            <a:ext cx="82296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30"/>
          </p:nvPr>
        </p:nvSpPr>
        <p:spPr/>
        <p:txBody>
          <a:bodyPr/>
          <a:p>
            <a:r>
              <a:t>Footer</a:t>
            </a:r>
          </a:p>
        </p:txBody>
      </p:sp>
      <p:sp>
        <p:nvSpPr>
          <p:cNvPr id="5" name="PlaceHolder 4"/>
          <p:cNvSpPr>
            <a:spLocks noGrp="1"/>
          </p:cNvSpPr>
          <p:nvPr>
            <p:ph type="sldNum" idx="29"/>
          </p:nvPr>
        </p:nvSpPr>
        <p:spPr/>
        <p:txBody>
          <a:bodyPr/>
          <a:p>
            <a:fld id="{F6D328B7-66AD-45F6-8D24-7124395C19AE}" type="slidenum">
              <a:t>&lt;#&gt;</a:t>
            </a:fld>
          </a:p>
        </p:txBody>
      </p:sp>
      <p:sp>
        <p:nvSpPr>
          <p:cNvPr id="6" name="PlaceHolder 5"/>
          <p:cNvSpPr>
            <a:spLocks noGrp="1"/>
          </p:cNvSpPr>
          <p:nvPr>
            <p:ph type="dt" idx="28"/>
          </p:nvPr>
        </p:nvSpPr>
        <p:spPr/>
        <p:txBody>
          <a:bodyPr/>
          <a:p>
            <a:r>
              <a:rPr lang="en-US"/>
              <a:t/>
            </a: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401"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02"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30"/>
          </p:nvPr>
        </p:nvSpPr>
        <p:spPr/>
        <p:txBody>
          <a:bodyPr/>
          <a:p>
            <a:r>
              <a:t>Footer</a:t>
            </a:r>
          </a:p>
        </p:txBody>
      </p:sp>
      <p:sp>
        <p:nvSpPr>
          <p:cNvPr id="6" name="PlaceHolder 5"/>
          <p:cNvSpPr>
            <a:spLocks noGrp="1"/>
          </p:cNvSpPr>
          <p:nvPr>
            <p:ph type="sldNum" idx="29"/>
          </p:nvPr>
        </p:nvSpPr>
        <p:spPr/>
        <p:txBody>
          <a:bodyPr/>
          <a:p>
            <a:fld id="{BD3CA85B-7ED1-41F5-9524-18DE3074D77E}" type="slidenum">
              <a:t>&lt;#&gt;</a:t>
            </a:fld>
          </a:p>
        </p:txBody>
      </p:sp>
      <p:sp>
        <p:nvSpPr>
          <p:cNvPr id="7" name="PlaceHolder 6"/>
          <p:cNvSpPr>
            <a:spLocks noGrp="1"/>
          </p:cNvSpPr>
          <p:nvPr>
            <p:ph type="dt" idx="28"/>
          </p:nvPr>
        </p:nvSpPr>
        <p:spPr/>
        <p:txBody>
          <a:bodyPr/>
          <a:p>
            <a:r>
              <a:rPr lang="en-US"/>
              <a:t/>
            </a: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3"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 name="PlaceHolder 2"/>
          <p:cNvSpPr>
            <a:spLocks noGrp="1"/>
          </p:cNvSpPr>
          <p:nvPr>
            <p:ph type="ftr" idx="30"/>
          </p:nvPr>
        </p:nvSpPr>
        <p:spPr/>
        <p:txBody>
          <a:bodyPr/>
          <a:p>
            <a:r>
              <a:t>Footer</a:t>
            </a:r>
          </a:p>
        </p:txBody>
      </p:sp>
      <p:sp>
        <p:nvSpPr>
          <p:cNvPr id="4" name="PlaceHolder 3"/>
          <p:cNvSpPr>
            <a:spLocks noGrp="1"/>
          </p:cNvSpPr>
          <p:nvPr>
            <p:ph type="sldNum" idx="29"/>
          </p:nvPr>
        </p:nvSpPr>
        <p:spPr/>
        <p:txBody>
          <a:bodyPr/>
          <a:p>
            <a:fld id="{4492B01A-8953-4D87-9566-2C6330A3E4EA}" type="slidenum">
              <a:t>&lt;#&gt;</a:t>
            </a:fld>
          </a:p>
        </p:txBody>
      </p:sp>
      <p:sp>
        <p:nvSpPr>
          <p:cNvPr id="5" name="PlaceHolder 4"/>
          <p:cNvSpPr>
            <a:spLocks noGrp="1"/>
          </p:cNvSpPr>
          <p:nvPr>
            <p:ph type="dt" idx="28"/>
          </p:nvPr>
        </p:nvSpPr>
        <p:spPr/>
        <p:txBody>
          <a:bodyPr/>
          <a:p>
            <a:r>
              <a:rPr lang="en-US"/>
              <a:t/>
            </a: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4" name="PlaceHolder 1"/>
          <p:cNvSpPr>
            <a:spLocks noGrp="1"/>
          </p:cNvSpPr>
          <p:nvPr>
            <p:ph type="subTitle"/>
          </p:nvPr>
        </p:nvSpPr>
        <p:spPr>
          <a:xfrm>
            <a:off x="457200" y="533160"/>
            <a:ext cx="8229600" cy="4592160"/>
          </a:xfrm>
          <a:prstGeom prst="rect">
            <a:avLst/>
          </a:prstGeom>
          <a:noFill/>
          <a:ln w="0">
            <a:noFill/>
          </a:ln>
        </p:spPr>
        <p:txBody>
          <a:bodyPr lIns="0" rIns="0" tIns="0" bIns="0" anchor="ctr">
            <a:noAutofit/>
          </a:bodyPr>
          <a:p>
            <a:pPr algn="ctr">
              <a:spcBef>
                <a:spcPts val="601"/>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 name="PlaceHolder 2"/>
          <p:cNvSpPr>
            <a:spLocks noGrp="1"/>
          </p:cNvSpPr>
          <p:nvPr>
            <p:ph type="ftr" idx="30"/>
          </p:nvPr>
        </p:nvSpPr>
        <p:spPr/>
        <p:txBody>
          <a:bodyPr/>
          <a:p>
            <a:r>
              <a:t>Footer</a:t>
            </a:r>
          </a:p>
        </p:txBody>
      </p:sp>
      <p:sp>
        <p:nvSpPr>
          <p:cNvPr id="4" name="PlaceHolder 3"/>
          <p:cNvSpPr>
            <a:spLocks noGrp="1"/>
          </p:cNvSpPr>
          <p:nvPr>
            <p:ph type="sldNum" idx="29"/>
          </p:nvPr>
        </p:nvSpPr>
        <p:spPr/>
        <p:txBody>
          <a:bodyPr/>
          <a:p>
            <a:fld id="{FE72A37D-33A4-481A-8A05-6CF5465C1E27}" type="slidenum">
              <a:t>&lt;#&gt;</a:t>
            </a:fld>
          </a:p>
        </p:txBody>
      </p:sp>
      <p:sp>
        <p:nvSpPr>
          <p:cNvPr id="5" name="PlaceHolder 4"/>
          <p:cNvSpPr>
            <a:spLocks noGrp="1"/>
          </p:cNvSpPr>
          <p:nvPr>
            <p:ph type="dt" idx="28"/>
          </p:nvPr>
        </p:nvSpPr>
        <p:spPr/>
        <p:txBody>
          <a:bodyPr/>
          <a:p>
            <a:r>
              <a:rPr lang="en-US"/>
              <a:t/>
            </a: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406"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07"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08"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30"/>
          </p:nvPr>
        </p:nvSpPr>
        <p:spPr/>
        <p:txBody>
          <a:bodyPr/>
          <a:p>
            <a:r>
              <a:t>Footer</a:t>
            </a:r>
          </a:p>
        </p:txBody>
      </p:sp>
      <p:sp>
        <p:nvSpPr>
          <p:cNvPr id="7" name="PlaceHolder 6"/>
          <p:cNvSpPr>
            <a:spLocks noGrp="1"/>
          </p:cNvSpPr>
          <p:nvPr>
            <p:ph type="sldNum" idx="29"/>
          </p:nvPr>
        </p:nvSpPr>
        <p:spPr/>
        <p:txBody>
          <a:bodyPr/>
          <a:p>
            <a:fld id="{646D4CE7-A5FC-496D-858E-881F61DD8D45}" type="slidenum">
              <a:t>&lt;#&gt;</a:t>
            </a:fld>
          </a:p>
        </p:txBody>
      </p:sp>
      <p:sp>
        <p:nvSpPr>
          <p:cNvPr id="8" name="PlaceHolder 7"/>
          <p:cNvSpPr>
            <a:spLocks noGrp="1"/>
          </p:cNvSpPr>
          <p:nvPr>
            <p:ph type="dt" idx="28"/>
          </p:nvPr>
        </p:nvSpPr>
        <p:spPr/>
        <p:txBody>
          <a:bodyPr/>
          <a:p>
            <a:r>
              <a:rPr lang="en-US"/>
              <a:t/>
            </a: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9"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410"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11"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12" name="PlaceHolder 4"/>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30"/>
          </p:nvPr>
        </p:nvSpPr>
        <p:spPr/>
        <p:txBody>
          <a:bodyPr/>
          <a:p>
            <a:r>
              <a:t>Footer</a:t>
            </a:r>
          </a:p>
        </p:txBody>
      </p:sp>
      <p:sp>
        <p:nvSpPr>
          <p:cNvPr id="7" name="PlaceHolder 6"/>
          <p:cNvSpPr>
            <a:spLocks noGrp="1"/>
          </p:cNvSpPr>
          <p:nvPr>
            <p:ph type="sldNum" idx="29"/>
          </p:nvPr>
        </p:nvSpPr>
        <p:spPr/>
        <p:txBody>
          <a:bodyPr/>
          <a:p>
            <a:fld id="{22D715E2-2975-40D9-ADEB-8E47350B8EBC}" type="slidenum">
              <a:t>&lt;#&gt;</a:t>
            </a:fld>
          </a:p>
        </p:txBody>
      </p:sp>
      <p:sp>
        <p:nvSpPr>
          <p:cNvPr id="8" name="PlaceHolder 7"/>
          <p:cNvSpPr>
            <a:spLocks noGrp="1"/>
          </p:cNvSpPr>
          <p:nvPr>
            <p:ph type="dt" idx="28"/>
          </p:nvPr>
        </p:nvSpPr>
        <p:spPr/>
        <p:txBody>
          <a:bodyPr/>
          <a:p>
            <a:r>
              <a:rPr lang="en-US"/>
              <a:t/>
            </a: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414"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15"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16" name="PlaceHolder 4"/>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30"/>
          </p:nvPr>
        </p:nvSpPr>
        <p:spPr/>
        <p:txBody>
          <a:bodyPr/>
          <a:p>
            <a:r>
              <a:t>Footer</a:t>
            </a:r>
          </a:p>
        </p:txBody>
      </p:sp>
      <p:sp>
        <p:nvSpPr>
          <p:cNvPr id="7" name="PlaceHolder 6"/>
          <p:cNvSpPr>
            <a:spLocks noGrp="1"/>
          </p:cNvSpPr>
          <p:nvPr>
            <p:ph type="sldNum" idx="29"/>
          </p:nvPr>
        </p:nvSpPr>
        <p:spPr/>
        <p:txBody>
          <a:bodyPr/>
          <a:p>
            <a:fld id="{14A80AE4-C6C5-4AEE-B67A-F07284C3372E}" type="slidenum">
              <a:t>&lt;#&gt;</a:t>
            </a:fld>
          </a:p>
        </p:txBody>
      </p:sp>
      <p:sp>
        <p:nvSpPr>
          <p:cNvPr id="8" name="PlaceHolder 7"/>
          <p:cNvSpPr>
            <a:spLocks noGrp="1"/>
          </p:cNvSpPr>
          <p:nvPr>
            <p:ph type="dt" idx="28"/>
          </p:nvPr>
        </p:nvSpPr>
        <p:spPr/>
        <p:txBody>
          <a:bodyPr/>
          <a:p>
            <a:r>
              <a:rPr lang="en-US"/>
              <a:t/>
            </a: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418" name="PlaceHolder 2"/>
          <p:cNvSpPr>
            <a:spLocks noGrp="1"/>
          </p:cNvSpPr>
          <p:nvPr>
            <p:ph/>
          </p:nvPr>
        </p:nvSpPr>
        <p:spPr>
          <a:xfrm>
            <a:off x="457200" y="159984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19" name="PlaceHolder 3"/>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30"/>
          </p:nvPr>
        </p:nvSpPr>
        <p:spPr/>
        <p:txBody>
          <a:bodyPr/>
          <a:p>
            <a:r>
              <a:t>Footer</a:t>
            </a:r>
          </a:p>
        </p:txBody>
      </p:sp>
      <p:sp>
        <p:nvSpPr>
          <p:cNvPr id="6" name="PlaceHolder 5"/>
          <p:cNvSpPr>
            <a:spLocks noGrp="1"/>
          </p:cNvSpPr>
          <p:nvPr>
            <p:ph type="sldNum" idx="29"/>
          </p:nvPr>
        </p:nvSpPr>
        <p:spPr/>
        <p:txBody>
          <a:bodyPr/>
          <a:p>
            <a:fld id="{772AB4CD-4605-45C4-9BDA-5C77C5236F49}" type="slidenum">
              <a:t>&lt;#&gt;</a:t>
            </a:fld>
          </a:p>
        </p:txBody>
      </p:sp>
      <p:sp>
        <p:nvSpPr>
          <p:cNvPr id="7" name="PlaceHolder 6"/>
          <p:cNvSpPr>
            <a:spLocks noGrp="1"/>
          </p:cNvSpPr>
          <p:nvPr>
            <p:ph type="dt" idx="28"/>
          </p:nvPr>
        </p:nvSpPr>
        <p:spPr/>
        <p:txBody>
          <a:bodyPr/>
          <a:p>
            <a:r>
              <a:rPr lang="en-US"/>
              <a:t/>
            </a: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421"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22"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23"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24" name="PlaceHolder 5"/>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 name="PlaceHolder 6"/>
          <p:cNvSpPr>
            <a:spLocks noGrp="1"/>
          </p:cNvSpPr>
          <p:nvPr>
            <p:ph type="ftr" idx="30"/>
          </p:nvPr>
        </p:nvSpPr>
        <p:spPr/>
        <p:txBody>
          <a:bodyPr/>
          <a:p>
            <a:r>
              <a:t>Footer</a:t>
            </a:r>
          </a:p>
        </p:txBody>
      </p:sp>
      <p:sp>
        <p:nvSpPr>
          <p:cNvPr id="8" name="PlaceHolder 7"/>
          <p:cNvSpPr>
            <a:spLocks noGrp="1"/>
          </p:cNvSpPr>
          <p:nvPr>
            <p:ph type="sldNum" idx="29"/>
          </p:nvPr>
        </p:nvSpPr>
        <p:spPr/>
        <p:txBody>
          <a:bodyPr/>
          <a:p>
            <a:fld id="{7DDEA2AB-FC37-4D7D-AD04-BAAA5D0F923A}" type="slidenum">
              <a:t>&lt;#&gt;</a:t>
            </a:fld>
          </a:p>
        </p:txBody>
      </p:sp>
      <p:sp>
        <p:nvSpPr>
          <p:cNvPr id="9" name="PlaceHolder 8"/>
          <p:cNvSpPr>
            <a:spLocks noGrp="1"/>
          </p:cNvSpPr>
          <p:nvPr>
            <p:ph type="dt" idx="28"/>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5" name="PlaceHolder 2"/>
          <p:cNvSpPr>
            <a:spLocks noGrp="1"/>
          </p:cNvSpPr>
          <p:nvPr>
            <p:ph/>
          </p:nvPr>
        </p:nvSpPr>
        <p:spPr>
          <a:xfrm>
            <a:off x="45720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6" name="PlaceHolder 3"/>
          <p:cNvSpPr>
            <a:spLocks noGrp="1"/>
          </p:cNvSpPr>
          <p:nvPr>
            <p:ph/>
          </p:nvPr>
        </p:nvSpPr>
        <p:spPr>
          <a:xfrm>
            <a:off x="323964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7" name="PlaceHolder 4"/>
          <p:cNvSpPr>
            <a:spLocks noGrp="1"/>
          </p:cNvSpPr>
          <p:nvPr>
            <p:ph/>
          </p:nvPr>
        </p:nvSpPr>
        <p:spPr>
          <a:xfrm>
            <a:off x="602208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8" name="PlaceHolder 5"/>
          <p:cNvSpPr>
            <a:spLocks noGrp="1"/>
          </p:cNvSpPr>
          <p:nvPr>
            <p:ph/>
          </p:nvPr>
        </p:nvSpPr>
        <p:spPr>
          <a:xfrm>
            <a:off x="45720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9" name="PlaceHolder 6"/>
          <p:cNvSpPr>
            <a:spLocks noGrp="1"/>
          </p:cNvSpPr>
          <p:nvPr>
            <p:ph/>
          </p:nvPr>
        </p:nvSpPr>
        <p:spPr>
          <a:xfrm>
            <a:off x="323964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0" name="PlaceHolder 7"/>
          <p:cNvSpPr>
            <a:spLocks noGrp="1"/>
          </p:cNvSpPr>
          <p:nvPr>
            <p:ph/>
          </p:nvPr>
        </p:nvSpPr>
        <p:spPr>
          <a:xfrm>
            <a:off x="602208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57365CB7-C758-4869-BC5C-97F53A6495BB}"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426" name="PlaceHolder 2"/>
          <p:cNvSpPr>
            <a:spLocks noGrp="1"/>
          </p:cNvSpPr>
          <p:nvPr>
            <p:ph/>
          </p:nvPr>
        </p:nvSpPr>
        <p:spPr>
          <a:xfrm>
            <a:off x="45720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27" name="PlaceHolder 3"/>
          <p:cNvSpPr>
            <a:spLocks noGrp="1"/>
          </p:cNvSpPr>
          <p:nvPr>
            <p:ph/>
          </p:nvPr>
        </p:nvSpPr>
        <p:spPr>
          <a:xfrm>
            <a:off x="323964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28" name="PlaceHolder 4"/>
          <p:cNvSpPr>
            <a:spLocks noGrp="1"/>
          </p:cNvSpPr>
          <p:nvPr>
            <p:ph/>
          </p:nvPr>
        </p:nvSpPr>
        <p:spPr>
          <a:xfrm>
            <a:off x="602208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29" name="PlaceHolder 5"/>
          <p:cNvSpPr>
            <a:spLocks noGrp="1"/>
          </p:cNvSpPr>
          <p:nvPr>
            <p:ph/>
          </p:nvPr>
        </p:nvSpPr>
        <p:spPr>
          <a:xfrm>
            <a:off x="45720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30" name="PlaceHolder 6"/>
          <p:cNvSpPr>
            <a:spLocks noGrp="1"/>
          </p:cNvSpPr>
          <p:nvPr>
            <p:ph/>
          </p:nvPr>
        </p:nvSpPr>
        <p:spPr>
          <a:xfrm>
            <a:off x="323964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31" name="PlaceHolder 7"/>
          <p:cNvSpPr>
            <a:spLocks noGrp="1"/>
          </p:cNvSpPr>
          <p:nvPr>
            <p:ph/>
          </p:nvPr>
        </p:nvSpPr>
        <p:spPr>
          <a:xfrm>
            <a:off x="602208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9" name="PlaceHolder 8"/>
          <p:cNvSpPr>
            <a:spLocks noGrp="1"/>
          </p:cNvSpPr>
          <p:nvPr>
            <p:ph type="ftr" idx="30"/>
          </p:nvPr>
        </p:nvSpPr>
        <p:spPr/>
        <p:txBody>
          <a:bodyPr/>
          <a:p>
            <a:r>
              <a:t>Footer</a:t>
            </a:r>
          </a:p>
        </p:txBody>
      </p:sp>
      <p:sp>
        <p:nvSpPr>
          <p:cNvPr id="10" name="PlaceHolder 9"/>
          <p:cNvSpPr>
            <a:spLocks noGrp="1"/>
          </p:cNvSpPr>
          <p:nvPr>
            <p:ph type="sldNum" idx="29"/>
          </p:nvPr>
        </p:nvSpPr>
        <p:spPr/>
        <p:txBody>
          <a:bodyPr/>
          <a:p>
            <a:fld id="{BC980143-7520-4125-87DF-9004B48F9ABC}" type="slidenum">
              <a:t>&lt;#&gt;</a:t>
            </a:fld>
          </a:p>
        </p:txBody>
      </p:sp>
      <p:sp>
        <p:nvSpPr>
          <p:cNvPr id="11" name="PlaceHolder 10"/>
          <p:cNvSpPr>
            <a:spLocks noGrp="1"/>
          </p:cNvSpPr>
          <p:nvPr>
            <p:ph type="dt" idx="28"/>
          </p:nvPr>
        </p:nvSpPr>
        <p:spPr/>
        <p:txBody>
          <a:bodyPr/>
          <a:p>
            <a:r>
              <a:rPr lang="en-US"/>
              <a:t/>
            </a: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3"/>
          </p:nvPr>
        </p:nvSpPr>
        <p:spPr/>
        <p:txBody>
          <a:bodyPr/>
          <a:p>
            <a:r>
              <a:t>Footer</a:t>
            </a:r>
          </a:p>
        </p:txBody>
      </p:sp>
      <p:sp>
        <p:nvSpPr>
          <p:cNvPr id="3" name="PlaceHolder 2"/>
          <p:cNvSpPr>
            <a:spLocks noGrp="1"/>
          </p:cNvSpPr>
          <p:nvPr>
            <p:ph type="sldNum" idx="32"/>
          </p:nvPr>
        </p:nvSpPr>
        <p:spPr/>
        <p:txBody>
          <a:bodyPr/>
          <a:p>
            <a:fld id="{E423F4B7-4044-442C-A761-450DD552FA16}" type="slidenum">
              <a:t>&lt;#&gt;</a:t>
            </a:fld>
          </a:p>
        </p:txBody>
      </p:sp>
      <p:sp>
        <p:nvSpPr>
          <p:cNvPr id="4" name="PlaceHolder 3"/>
          <p:cNvSpPr>
            <a:spLocks noGrp="1"/>
          </p:cNvSpPr>
          <p:nvPr>
            <p:ph type="dt" idx="31"/>
          </p:nvPr>
        </p:nvSpPr>
        <p:spPr/>
        <p:txBody>
          <a:bodyPr/>
          <a:p>
            <a:r>
              <a:rPr lang="en-US"/>
              <a:t/>
            </a:r>
          </a:p>
        </p:txBody>
      </p:sp>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9"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440" name="PlaceHolder 2"/>
          <p:cNvSpPr>
            <a:spLocks noGrp="1"/>
          </p:cNvSpPr>
          <p:nvPr>
            <p:ph type="subTitle"/>
          </p:nvPr>
        </p:nvSpPr>
        <p:spPr>
          <a:xfrm>
            <a:off x="457200" y="1599840"/>
            <a:ext cx="8229600" cy="4876920"/>
          </a:xfrm>
          <a:prstGeom prst="rect">
            <a:avLst/>
          </a:prstGeom>
          <a:noFill/>
          <a:ln w="0">
            <a:noFill/>
          </a:ln>
        </p:spPr>
        <p:txBody>
          <a:bodyPr lIns="0" rIns="0" tIns="0" bIns="0" anchor="ctr">
            <a:noAutofit/>
          </a:bodyPr>
          <a:p>
            <a:pPr indent="0" algn="ctr">
              <a:spcBef>
                <a:spcPts val="6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33"/>
          </p:nvPr>
        </p:nvSpPr>
        <p:spPr/>
        <p:txBody>
          <a:bodyPr/>
          <a:p>
            <a:r>
              <a:t>Footer</a:t>
            </a:r>
          </a:p>
        </p:txBody>
      </p:sp>
      <p:sp>
        <p:nvSpPr>
          <p:cNvPr id="5" name="PlaceHolder 4"/>
          <p:cNvSpPr>
            <a:spLocks noGrp="1"/>
          </p:cNvSpPr>
          <p:nvPr>
            <p:ph type="sldNum" idx="32"/>
          </p:nvPr>
        </p:nvSpPr>
        <p:spPr/>
        <p:txBody>
          <a:bodyPr/>
          <a:p>
            <a:fld id="{FE726A3F-B082-436E-8B2A-D667E94F2BC0}" type="slidenum">
              <a:t>&lt;#&gt;</a:t>
            </a:fld>
          </a:p>
        </p:txBody>
      </p:sp>
      <p:sp>
        <p:nvSpPr>
          <p:cNvPr id="6" name="PlaceHolder 5"/>
          <p:cNvSpPr>
            <a:spLocks noGrp="1"/>
          </p:cNvSpPr>
          <p:nvPr>
            <p:ph type="dt" idx="31"/>
          </p:nvPr>
        </p:nvSpPr>
        <p:spPr/>
        <p:txBody>
          <a:bodyPr/>
          <a:p>
            <a:r>
              <a:rPr lang="en-US"/>
              <a:t/>
            </a: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442" name="PlaceHolder 2"/>
          <p:cNvSpPr>
            <a:spLocks noGrp="1"/>
          </p:cNvSpPr>
          <p:nvPr>
            <p:ph/>
          </p:nvPr>
        </p:nvSpPr>
        <p:spPr>
          <a:xfrm>
            <a:off x="457200" y="1599840"/>
            <a:ext cx="82296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33"/>
          </p:nvPr>
        </p:nvSpPr>
        <p:spPr/>
        <p:txBody>
          <a:bodyPr/>
          <a:p>
            <a:r>
              <a:t>Footer</a:t>
            </a:r>
          </a:p>
        </p:txBody>
      </p:sp>
      <p:sp>
        <p:nvSpPr>
          <p:cNvPr id="5" name="PlaceHolder 4"/>
          <p:cNvSpPr>
            <a:spLocks noGrp="1"/>
          </p:cNvSpPr>
          <p:nvPr>
            <p:ph type="sldNum" idx="32"/>
          </p:nvPr>
        </p:nvSpPr>
        <p:spPr/>
        <p:txBody>
          <a:bodyPr/>
          <a:p>
            <a:fld id="{3666CF60-5624-41EB-AA57-A25D0EA30E21}" type="slidenum">
              <a:t>&lt;#&gt;</a:t>
            </a:fld>
          </a:p>
        </p:txBody>
      </p:sp>
      <p:sp>
        <p:nvSpPr>
          <p:cNvPr id="6" name="PlaceHolder 5"/>
          <p:cNvSpPr>
            <a:spLocks noGrp="1"/>
          </p:cNvSpPr>
          <p:nvPr>
            <p:ph type="dt" idx="31"/>
          </p:nvPr>
        </p:nvSpPr>
        <p:spPr/>
        <p:txBody>
          <a:bodyPr/>
          <a:p>
            <a:r>
              <a:rPr lang="en-US"/>
              <a:t/>
            </a: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444"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45"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33"/>
          </p:nvPr>
        </p:nvSpPr>
        <p:spPr/>
        <p:txBody>
          <a:bodyPr/>
          <a:p>
            <a:r>
              <a:t>Footer</a:t>
            </a:r>
          </a:p>
        </p:txBody>
      </p:sp>
      <p:sp>
        <p:nvSpPr>
          <p:cNvPr id="6" name="PlaceHolder 5"/>
          <p:cNvSpPr>
            <a:spLocks noGrp="1"/>
          </p:cNvSpPr>
          <p:nvPr>
            <p:ph type="sldNum" idx="32"/>
          </p:nvPr>
        </p:nvSpPr>
        <p:spPr/>
        <p:txBody>
          <a:bodyPr/>
          <a:p>
            <a:fld id="{22CCAEC6-8B75-42C3-8F0B-0497AF0111A4}" type="slidenum">
              <a:t>&lt;#&gt;</a:t>
            </a:fld>
          </a:p>
        </p:txBody>
      </p:sp>
      <p:sp>
        <p:nvSpPr>
          <p:cNvPr id="7" name="PlaceHolder 6"/>
          <p:cNvSpPr>
            <a:spLocks noGrp="1"/>
          </p:cNvSpPr>
          <p:nvPr>
            <p:ph type="dt" idx="31"/>
          </p:nvPr>
        </p:nvSpPr>
        <p:spPr/>
        <p:txBody>
          <a:bodyPr/>
          <a:p>
            <a:r>
              <a:rPr lang="en-US"/>
              <a:t/>
            </a: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6"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 name="PlaceHolder 2"/>
          <p:cNvSpPr>
            <a:spLocks noGrp="1"/>
          </p:cNvSpPr>
          <p:nvPr>
            <p:ph type="ftr" idx="33"/>
          </p:nvPr>
        </p:nvSpPr>
        <p:spPr/>
        <p:txBody>
          <a:bodyPr/>
          <a:p>
            <a:r>
              <a:t>Footer</a:t>
            </a:r>
          </a:p>
        </p:txBody>
      </p:sp>
      <p:sp>
        <p:nvSpPr>
          <p:cNvPr id="4" name="PlaceHolder 3"/>
          <p:cNvSpPr>
            <a:spLocks noGrp="1"/>
          </p:cNvSpPr>
          <p:nvPr>
            <p:ph type="sldNum" idx="32"/>
          </p:nvPr>
        </p:nvSpPr>
        <p:spPr/>
        <p:txBody>
          <a:bodyPr/>
          <a:p>
            <a:fld id="{16DEB820-0BD5-4DEB-A51D-FAB80BBE58B0}" type="slidenum">
              <a:t>&lt;#&gt;</a:t>
            </a:fld>
          </a:p>
        </p:txBody>
      </p:sp>
      <p:sp>
        <p:nvSpPr>
          <p:cNvPr id="5" name="PlaceHolder 4"/>
          <p:cNvSpPr>
            <a:spLocks noGrp="1"/>
          </p:cNvSpPr>
          <p:nvPr>
            <p:ph type="dt" idx="31"/>
          </p:nvPr>
        </p:nvSpPr>
        <p:spPr/>
        <p:txBody>
          <a:bodyPr/>
          <a:p>
            <a:r>
              <a:rPr lang="en-US"/>
              <a:t/>
            </a: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7" name="PlaceHolder 1"/>
          <p:cNvSpPr>
            <a:spLocks noGrp="1"/>
          </p:cNvSpPr>
          <p:nvPr>
            <p:ph type="subTitle"/>
          </p:nvPr>
        </p:nvSpPr>
        <p:spPr>
          <a:xfrm>
            <a:off x="457200" y="533160"/>
            <a:ext cx="8229600" cy="4592160"/>
          </a:xfrm>
          <a:prstGeom prst="rect">
            <a:avLst/>
          </a:prstGeom>
          <a:noFill/>
          <a:ln w="0">
            <a:noFill/>
          </a:ln>
        </p:spPr>
        <p:txBody>
          <a:bodyPr lIns="0" rIns="0" tIns="0" bIns="0" anchor="ctr">
            <a:noAutofit/>
          </a:bodyPr>
          <a:p>
            <a:pPr algn="ctr">
              <a:spcBef>
                <a:spcPts val="601"/>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 name="PlaceHolder 2"/>
          <p:cNvSpPr>
            <a:spLocks noGrp="1"/>
          </p:cNvSpPr>
          <p:nvPr>
            <p:ph type="ftr" idx="33"/>
          </p:nvPr>
        </p:nvSpPr>
        <p:spPr/>
        <p:txBody>
          <a:bodyPr/>
          <a:p>
            <a:r>
              <a:t>Footer</a:t>
            </a:r>
          </a:p>
        </p:txBody>
      </p:sp>
      <p:sp>
        <p:nvSpPr>
          <p:cNvPr id="4" name="PlaceHolder 3"/>
          <p:cNvSpPr>
            <a:spLocks noGrp="1"/>
          </p:cNvSpPr>
          <p:nvPr>
            <p:ph type="sldNum" idx="32"/>
          </p:nvPr>
        </p:nvSpPr>
        <p:spPr/>
        <p:txBody>
          <a:bodyPr/>
          <a:p>
            <a:fld id="{D4EB99B5-19A3-445F-A649-624741360022}" type="slidenum">
              <a:t>&lt;#&gt;</a:t>
            </a:fld>
          </a:p>
        </p:txBody>
      </p:sp>
      <p:sp>
        <p:nvSpPr>
          <p:cNvPr id="5" name="PlaceHolder 4"/>
          <p:cNvSpPr>
            <a:spLocks noGrp="1"/>
          </p:cNvSpPr>
          <p:nvPr>
            <p:ph type="dt" idx="31"/>
          </p:nvPr>
        </p:nvSpPr>
        <p:spPr/>
        <p:txBody>
          <a:bodyPr/>
          <a:p>
            <a:r>
              <a:rPr lang="en-US"/>
              <a:t/>
            </a: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8"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449"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50"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51"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33"/>
          </p:nvPr>
        </p:nvSpPr>
        <p:spPr/>
        <p:txBody>
          <a:bodyPr/>
          <a:p>
            <a:r>
              <a:t>Footer</a:t>
            </a:r>
          </a:p>
        </p:txBody>
      </p:sp>
      <p:sp>
        <p:nvSpPr>
          <p:cNvPr id="7" name="PlaceHolder 6"/>
          <p:cNvSpPr>
            <a:spLocks noGrp="1"/>
          </p:cNvSpPr>
          <p:nvPr>
            <p:ph type="sldNum" idx="32"/>
          </p:nvPr>
        </p:nvSpPr>
        <p:spPr/>
        <p:txBody>
          <a:bodyPr/>
          <a:p>
            <a:fld id="{88EFBD63-5237-4AF3-8292-B8CF183183F5}" type="slidenum">
              <a:t>&lt;#&gt;</a:t>
            </a:fld>
          </a:p>
        </p:txBody>
      </p:sp>
      <p:sp>
        <p:nvSpPr>
          <p:cNvPr id="8" name="PlaceHolder 7"/>
          <p:cNvSpPr>
            <a:spLocks noGrp="1"/>
          </p:cNvSpPr>
          <p:nvPr>
            <p:ph type="dt" idx="31"/>
          </p:nvPr>
        </p:nvSpPr>
        <p:spPr/>
        <p:txBody>
          <a:bodyPr/>
          <a:p>
            <a:r>
              <a:rPr lang="en-US"/>
              <a:t/>
            </a: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52"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453"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54"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55" name="PlaceHolder 4"/>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33"/>
          </p:nvPr>
        </p:nvSpPr>
        <p:spPr/>
        <p:txBody>
          <a:bodyPr/>
          <a:p>
            <a:r>
              <a:t>Footer</a:t>
            </a:r>
          </a:p>
        </p:txBody>
      </p:sp>
      <p:sp>
        <p:nvSpPr>
          <p:cNvPr id="7" name="PlaceHolder 6"/>
          <p:cNvSpPr>
            <a:spLocks noGrp="1"/>
          </p:cNvSpPr>
          <p:nvPr>
            <p:ph type="sldNum" idx="32"/>
          </p:nvPr>
        </p:nvSpPr>
        <p:spPr/>
        <p:txBody>
          <a:bodyPr/>
          <a:p>
            <a:fld id="{D456BF11-8C2F-41F6-A082-1409ACE5B72E}" type="slidenum">
              <a:t>&lt;#&gt;</a:t>
            </a:fld>
          </a:p>
        </p:txBody>
      </p:sp>
      <p:sp>
        <p:nvSpPr>
          <p:cNvPr id="8" name="PlaceHolder 7"/>
          <p:cNvSpPr>
            <a:spLocks noGrp="1"/>
          </p:cNvSpPr>
          <p:nvPr>
            <p:ph type="dt" idx="31"/>
          </p:nvPr>
        </p:nvSpPr>
        <p:spPr/>
        <p:txBody>
          <a:bodyPr/>
          <a:p>
            <a:r>
              <a:rPr lang="en-US"/>
              <a:t/>
            </a: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457"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58"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59" name="PlaceHolder 4"/>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33"/>
          </p:nvPr>
        </p:nvSpPr>
        <p:spPr/>
        <p:txBody>
          <a:bodyPr/>
          <a:p>
            <a:r>
              <a:t>Footer</a:t>
            </a:r>
          </a:p>
        </p:txBody>
      </p:sp>
      <p:sp>
        <p:nvSpPr>
          <p:cNvPr id="7" name="PlaceHolder 6"/>
          <p:cNvSpPr>
            <a:spLocks noGrp="1"/>
          </p:cNvSpPr>
          <p:nvPr>
            <p:ph type="sldNum" idx="32"/>
          </p:nvPr>
        </p:nvSpPr>
        <p:spPr/>
        <p:txBody>
          <a:bodyPr/>
          <a:p>
            <a:fld id="{49941614-CBA9-4C0A-BE59-3E3AFDF3B1F2}" type="slidenum">
              <a:t>&lt;#&gt;</a:t>
            </a:fld>
          </a:p>
        </p:txBody>
      </p:sp>
      <p:sp>
        <p:nvSpPr>
          <p:cNvPr id="8" name="PlaceHolder 7"/>
          <p:cNvSpPr>
            <a:spLocks noGrp="1"/>
          </p:cNvSpPr>
          <p:nvPr>
            <p:ph type="dt" idx="3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D3AF3850-30E1-424A-9B90-0310AA2921A6}"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461" name="PlaceHolder 2"/>
          <p:cNvSpPr>
            <a:spLocks noGrp="1"/>
          </p:cNvSpPr>
          <p:nvPr>
            <p:ph/>
          </p:nvPr>
        </p:nvSpPr>
        <p:spPr>
          <a:xfrm>
            <a:off x="457200" y="159984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62" name="PlaceHolder 3"/>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33"/>
          </p:nvPr>
        </p:nvSpPr>
        <p:spPr/>
        <p:txBody>
          <a:bodyPr/>
          <a:p>
            <a:r>
              <a:t>Footer</a:t>
            </a:r>
          </a:p>
        </p:txBody>
      </p:sp>
      <p:sp>
        <p:nvSpPr>
          <p:cNvPr id="6" name="PlaceHolder 5"/>
          <p:cNvSpPr>
            <a:spLocks noGrp="1"/>
          </p:cNvSpPr>
          <p:nvPr>
            <p:ph type="sldNum" idx="32"/>
          </p:nvPr>
        </p:nvSpPr>
        <p:spPr/>
        <p:txBody>
          <a:bodyPr/>
          <a:p>
            <a:fld id="{0E8D7118-3F87-4701-A586-4078CAB5574F}" type="slidenum">
              <a:t>&lt;#&gt;</a:t>
            </a:fld>
          </a:p>
        </p:txBody>
      </p:sp>
      <p:sp>
        <p:nvSpPr>
          <p:cNvPr id="7" name="PlaceHolder 6"/>
          <p:cNvSpPr>
            <a:spLocks noGrp="1"/>
          </p:cNvSpPr>
          <p:nvPr>
            <p:ph type="dt" idx="31"/>
          </p:nvPr>
        </p:nvSpPr>
        <p:spPr/>
        <p:txBody>
          <a:bodyPr/>
          <a:p>
            <a:r>
              <a:rPr lang="en-US"/>
              <a:t/>
            </a: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3"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464"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65"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66"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67" name="PlaceHolder 5"/>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 name="PlaceHolder 6"/>
          <p:cNvSpPr>
            <a:spLocks noGrp="1"/>
          </p:cNvSpPr>
          <p:nvPr>
            <p:ph type="ftr" idx="33"/>
          </p:nvPr>
        </p:nvSpPr>
        <p:spPr/>
        <p:txBody>
          <a:bodyPr/>
          <a:p>
            <a:r>
              <a:t>Footer</a:t>
            </a:r>
          </a:p>
        </p:txBody>
      </p:sp>
      <p:sp>
        <p:nvSpPr>
          <p:cNvPr id="8" name="PlaceHolder 7"/>
          <p:cNvSpPr>
            <a:spLocks noGrp="1"/>
          </p:cNvSpPr>
          <p:nvPr>
            <p:ph type="sldNum" idx="32"/>
          </p:nvPr>
        </p:nvSpPr>
        <p:spPr/>
        <p:txBody>
          <a:bodyPr/>
          <a:p>
            <a:fld id="{DE99DA33-3F9B-4DA7-A124-3BE87BA3528E}" type="slidenum">
              <a:t>&lt;#&gt;</a:t>
            </a:fld>
          </a:p>
        </p:txBody>
      </p:sp>
      <p:sp>
        <p:nvSpPr>
          <p:cNvPr id="9" name="PlaceHolder 8"/>
          <p:cNvSpPr>
            <a:spLocks noGrp="1"/>
          </p:cNvSpPr>
          <p:nvPr>
            <p:ph type="dt" idx="31"/>
          </p:nvPr>
        </p:nvSpPr>
        <p:spPr/>
        <p:txBody>
          <a:bodyPr/>
          <a:p>
            <a:r>
              <a:rPr lang="en-US"/>
              <a:t/>
            </a: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469" name="PlaceHolder 2"/>
          <p:cNvSpPr>
            <a:spLocks noGrp="1"/>
          </p:cNvSpPr>
          <p:nvPr>
            <p:ph/>
          </p:nvPr>
        </p:nvSpPr>
        <p:spPr>
          <a:xfrm>
            <a:off x="45720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70" name="PlaceHolder 3"/>
          <p:cNvSpPr>
            <a:spLocks noGrp="1"/>
          </p:cNvSpPr>
          <p:nvPr>
            <p:ph/>
          </p:nvPr>
        </p:nvSpPr>
        <p:spPr>
          <a:xfrm>
            <a:off x="323964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71" name="PlaceHolder 4"/>
          <p:cNvSpPr>
            <a:spLocks noGrp="1"/>
          </p:cNvSpPr>
          <p:nvPr>
            <p:ph/>
          </p:nvPr>
        </p:nvSpPr>
        <p:spPr>
          <a:xfrm>
            <a:off x="602208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72" name="PlaceHolder 5"/>
          <p:cNvSpPr>
            <a:spLocks noGrp="1"/>
          </p:cNvSpPr>
          <p:nvPr>
            <p:ph/>
          </p:nvPr>
        </p:nvSpPr>
        <p:spPr>
          <a:xfrm>
            <a:off x="45720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73" name="PlaceHolder 6"/>
          <p:cNvSpPr>
            <a:spLocks noGrp="1"/>
          </p:cNvSpPr>
          <p:nvPr>
            <p:ph/>
          </p:nvPr>
        </p:nvSpPr>
        <p:spPr>
          <a:xfrm>
            <a:off x="323964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74" name="PlaceHolder 7"/>
          <p:cNvSpPr>
            <a:spLocks noGrp="1"/>
          </p:cNvSpPr>
          <p:nvPr>
            <p:ph/>
          </p:nvPr>
        </p:nvSpPr>
        <p:spPr>
          <a:xfrm>
            <a:off x="602208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9" name="PlaceHolder 8"/>
          <p:cNvSpPr>
            <a:spLocks noGrp="1"/>
          </p:cNvSpPr>
          <p:nvPr>
            <p:ph type="ftr" idx="33"/>
          </p:nvPr>
        </p:nvSpPr>
        <p:spPr/>
        <p:txBody>
          <a:bodyPr/>
          <a:p>
            <a:r>
              <a:t>Footer</a:t>
            </a:r>
          </a:p>
        </p:txBody>
      </p:sp>
      <p:sp>
        <p:nvSpPr>
          <p:cNvPr id="10" name="PlaceHolder 9"/>
          <p:cNvSpPr>
            <a:spLocks noGrp="1"/>
          </p:cNvSpPr>
          <p:nvPr>
            <p:ph type="sldNum" idx="32"/>
          </p:nvPr>
        </p:nvSpPr>
        <p:spPr/>
        <p:txBody>
          <a:bodyPr/>
          <a:p>
            <a:fld id="{87CF9EB6-D999-4DBD-ABE4-A7184DB584E1}" type="slidenum">
              <a:t>&lt;#&gt;</a:t>
            </a:fld>
          </a:p>
        </p:txBody>
      </p:sp>
      <p:sp>
        <p:nvSpPr>
          <p:cNvPr id="11" name="PlaceHolder 10"/>
          <p:cNvSpPr>
            <a:spLocks noGrp="1"/>
          </p:cNvSpPr>
          <p:nvPr>
            <p:ph type="dt" idx="31"/>
          </p:nvPr>
        </p:nvSpPr>
        <p:spPr/>
        <p:txBody>
          <a:bodyPr/>
          <a:p>
            <a:r>
              <a:rPr lang="en-US"/>
              <a:t/>
            </a: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6"/>
          </p:nvPr>
        </p:nvSpPr>
        <p:spPr/>
        <p:txBody>
          <a:bodyPr/>
          <a:p>
            <a:r>
              <a:t>Footer</a:t>
            </a:r>
          </a:p>
        </p:txBody>
      </p:sp>
      <p:sp>
        <p:nvSpPr>
          <p:cNvPr id="3" name="PlaceHolder 2"/>
          <p:cNvSpPr>
            <a:spLocks noGrp="1"/>
          </p:cNvSpPr>
          <p:nvPr>
            <p:ph type="sldNum" idx="35"/>
          </p:nvPr>
        </p:nvSpPr>
        <p:spPr/>
        <p:txBody>
          <a:bodyPr/>
          <a:p>
            <a:fld id="{8E058A2E-265B-4356-B22B-FC0A10C0DB5E}" type="slidenum">
              <a:t>&lt;#&gt;</a:t>
            </a:fld>
          </a:p>
        </p:txBody>
      </p:sp>
      <p:sp>
        <p:nvSpPr>
          <p:cNvPr id="4" name="PlaceHolder 3"/>
          <p:cNvSpPr>
            <a:spLocks noGrp="1"/>
          </p:cNvSpPr>
          <p:nvPr>
            <p:ph type="dt" idx="34"/>
          </p:nvPr>
        </p:nvSpPr>
        <p:spPr/>
        <p:txBody>
          <a:bodyPr/>
          <a:p>
            <a:r>
              <a:rPr lang="en-US"/>
              <a:t/>
            </a:r>
          </a:p>
        </p:txBody>
      </p:sp>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2"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483" name="PlaceHolder 2"/>
          <p:cNvSpPr>
            <a:spLocks noGrp="1"/>
          </p:cNvSpPr>
          <p:nvPr>
            <p:ph type="subTitle"/>
          </p:nvPr>
        </p:nvSpPr>
        <p:spPr>
          <a:xfrm>
            <a:off x="457200" y="1599840"/>
            <a:ext cx="8229600" cy="4876920"/>
          </a:xfrm>
          <a:prstGeom prst="rect">
            <a:avLst/>
          </a:prstGeom>
          <a:noFill/>
          <a:ln w="0">
            <a:noFill/>
          </a:ln>
        </p:spPr>
        <p:txBody>
          <a:bodyPr lIns="0" rIns="0" tIns="0" bIns="0" anchor="ctr">
            <a:noAutofit/>
          </a:bodyPr>
          <a:p>
            <a:pPr indent="0" algn="ctr">
              <a:spcBef>
                <a:spcPts val="6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36"/>
          </p:nvPr>
        </p:nvSpPr>
        <p:spPr/>
        <p:txBody>
          <a:bodyPr/>
          <a:p>
            <a:r>
              <a:t>Footer</a:t>
            </a:r>
          </a:p>
        </p:txBody>
      </p:sp>
      <p:sp>
        <p:nvSpPr>
          <p:cNvPr id="5" name="PlaceHolder 4"/>
          <p:cNvSpPr>
            <a:spLocks noGrp="1"/>
          </p:cNvSpPr>
          <p:nvPr>
            <p:ph type="sldNum" idx="35"/>
          </p:nvPr>
        </p:nvSpPr>
        <p:spPr/>
        <p:txBody>
          <a:bodyPr/>
          <a:p>
            <a:fld id="{6E33887C-D411-43AF-8032-A197BFC655DE}" type="slidenum">
              <a:t>&lt;#&gt;</a:t>
            </a:fld>
          </a:p>
        </p:txBody>
      </p:sp>
      <p:sp>
        <p:nvSpPr>
          <p:cNvPr id="6" name="PlaceHolder 5"/>
          <p:cNvSpPr>
            <a:spLocks noGrp="1"/>
          </p:cNvSpPr>
          <p:nvPr>
            <p:ph type="dt" idx="34"/>
          </p:nvPr>
        </p:nvSpPr>
        <p:spPr/>
        <p:txBody>
          <a:bodyPr/>
          <a:p>
            <a:r>
              <a:rPr lang="en-US"/>
              <a:t/>
            </a: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4"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485" name="PlaceHolder 2"/>
          <p:cNvSpPr>
            <a:spLocks noGrp="1"/>
          </p:cNvSpPr>
          <p:nvPr>
            <p:ph/>
          </p:nvPr>
        </p:nvSpPr>
        <p:spPr>
          <a:xfrm>
            <a:off x="457200" y="1599840"/>
            <a:ext cx="82296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36"/>
          </p:nvPr>
        </p:nvSpPr>
        <p:spPr/>
        <p:txBody>
          <a:bodyPr/>
          <a:p>
            <a:r>
              <a:t>Footer</a:t>
            </a:r>
          </a:p>
        </p:txBody>
      </p:sp>
      <p:sp>
        <p:nvSpPr>
          <p:cNvPr id="5" name="PlaceHolder 4"/>
          <p:cNvSpPr>
            <a:spLocks noGrp="1"/>
          </p:cNvSpPr>
          <p:nvPr>
            <p:ph type="sldNum" idx="35"/>
          </p:nvPr>
        </p:nvSpPr>
        <p:spPr/>
        <p:txBody>
          <a:bodyPr/>
          <a:p>
            <a:fld id="{1383BAFF-2140-4483-A70F-A210AB520415}" type="slidenum">
              <a:t>&lt;#&gt;</a:t>
            </a:fld>
          </a:p>
        </p:txBody>
      </p:sp>
      <p:sp>
        <p:nvSpPr>
          <p:cNvPr id="6" name="PlaceHolder 5"/>
          <p:cNvSpPr>
            <a:spLocks noGrp="1"/>
          </p:cNvSpPr>
          <p:nvPr>
            <p:ph type="dt" idx="34"/>
          </p:nvPr>
        </p:nvSpPr>
        <p:spPr/>
        <p:txBody>
          <a:bodyPr/>
          <a:p>
            <a:r>
              <a:rPr lang="en-US"/>
              <a:t/>
            </a: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487"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88"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36"/>
          </p:nvPr>
        </p:nvSpPr>
        <p:spPr/>
        <p:txBody>
          <a:bodyPr/>
          <a:p>
            <a:r>
              <a:t>Footer</a:t>
            </a:r>
          </a:p>
        </p:txBody>
      </p:sp>
      <p:sp>
        <p:nvSpPr>
          <p:cNvPr id="6" name="PlaceHolder 5"/>
          <p:cNvSpPr>
            <a:spLocks noGrp="1"/>
          </p:cNvSpPr>
          <p:nvPr>
            <p:ph type="sldNum" idx="35"/>
          </p:nvPr>
        </p:nvSpPr>
        <p:spPr/>
        <p:txBody>
          <a:bodyPr/>
          <a:p>
            <a:fld id="{BC87C682-0069-45F0-B764-F0A65827B20C}" type="slidenum">
              <a:t>&lt;#&gt;</a:t>
            </a:fld>
          </a:p>
        </p:txBody>
      </p:sp>
      <p:sp>
        <p:nvSpPr>
          <p:cNvPr id="7" name="PlaceHolder 6"/>
          <p:cNvSpPr>
            <a:spLocks noGrp="1"/>
          </p:cNvSpPr>
          <p:nvPr>
            <p:ph type="dt" idx="34"/>
          </p:nvPr>
        </p:nvSpPr>
        <p:spPr/>
        <p:txBody>
          <a:bodyPr/>
          <a:p>
            <a:r>
              <a:rPr lang="en-US"/>
              <a:t/>
            </a: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9"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 name="PlaceHolder 2"/>
          <p:cNvSpPr>
            <a:spLocks noGrp="1"/>
          </p:cNvSpPr>
          <p:nvPr>
            <p:ph type="ftr" idx="36"/>
          </p:nvPr>
        </p:nvSpPr>
        <p:spPr/>
        <p:txBody>
          <a:bodyPr/>
          <a:p>
            <a:r>
              <a:t>Footer</a:t>
            </a:r>
          </a:p>
        </p:txBody>
      </p:sp>
      <p:sp>
        <p:nvSpPr>
          <p:cNvPr id="4" name="PlaceHolder 3"/>
          <p:cNvSpPr>
            <a:spLocks noGrp="1"/>
          </p:cNvSpPr>
          <p:nvPr>
            <p:ph type="sldNum" idx="35"/>
          </p:nvPr>
        </p:nvSpPr>
        <p:spPr/>
        <p:txBody>
          <a:bodyPr/>
          <a:p>
            <a:fld id="{BD2BEFE2-E9D4-4D4D-8FEF-31CCD5ADDD27}" type="slidenum">
              <a:t>&lt;#&gt;</a:t>
            </a:fld>
          </a:p>
        </p:txBody>
      </p:sp>
      <p:sp>
        <p:nvSpPr>
          <p:cNvPr id="5" name="PlaceHolder 4"/>
          <p:cNvSpPr>
            <a:spLocks noGrp="1"/>
          </p:cNvSpPr>
          <p:nvPr>
            <p:ph type="dt" idx="34"/>
          </p:nvPr>
        </p:nvSpPr>
        <p:spPr/>
        <p:txBody>
          <a:bodyPr/>
          <a:p>
            <a:r>
              <a:rPr lang="en-US"/>
              <a:t/>
            </a: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0" name="PlaceHolder 1"/>
          <p:cNvSpPr>
            <a:spLocks noGrp="1"/>
          </p:cNvSpPr>
          <p:nvPr>
            <p:ph type="subTitle"/>
          </p:nvPr>
        </p:nvSpPr>
        <p:spPr>
          <a:xfrm>
            <a:off x="457200" y="533160"/>
            <a:ext cx="8229600" cy="4592160"/>
          </a:xfrm>
          <a:prstGeom prst="rect">
            <a:avLst/>
          </a:prstGeom>
          <a:noFill/>
          <a:ln w="0">
            <a:noFill/>
          </a:ln>
        </p:spPr>
        <p:txBody>
          <a:bodyPr lIns="0" rIns="0" tIns="0" bIns="0" anchor="ctr">
            <a:noAutofit/>
          </a:bodyPr>
          <a:p>
            <a:pPr algn="ctr">
              <a:spcBef>
                <a:spcPts val="601"/>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 name="PlaceHolder 2"/>
          <p:cNvSpPr>
            <a:spLocks noGrp="1"/>
          </p:cNvSpPr>
          <p:nvPr>
            <p:ph type="ftr" idx="36"/>
          </p:nvPr>
        </p:nvSpPr>
        <p:spPr/>
        <p:txBody>
          <a:bodyPr/>
          <a:p>
            <a:r>
              <a:t>Footer</a:t>
            </a:r>
          </a:p>
        </p:txBody>
      </p:sp>
      <p:sp>
        <p:nvSpPr>
          <p:cNvPr id="4" name="PlaceHolder 3"/>
          <p:cNvSpPr>
            <a:spLocks noGrp="1"/>
          </p:cNvSpPr>
          <p:nvPr>
            <p:ph type="sldNum" idx="35"/>
          </p:nvPr>
        </p:nvSpPr>
        <p:spPr/>
        <p:txBody>
          <a:bodyPr/>
          <a:p>
            <a:fld id="{FE5B9F07-0404-4426-9403-1B4DF4F8A37A}" type="slidenum">
              <a:t>&lt;#&gt;</a:t>
            </a:fld>
          </a:p>
        </p:txBody>
      </p:sp>
      <p:sp>
        <p:nvSpPr>
          <p:cNvPr id="5" name="PlaceHolder 4"/>
          <p:cNvSpPr>
            <a:spLocks noGrp="1"/>
          </p:cNvSpPr>
          <p:nvPr>
            <p:ph type="dt" idx="34"/>
          </p:nvPr>
        </p:nvSpPr>
        <p:spPr/>
        <p:txBody>
          <a:bodyPr/>
          <a:p>
            <a:r>
              <a:rPr lang="en-US"/>
              <a:t/>
            </a: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1"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492"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93"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94"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36"/>
          </p:nvPr>
        </p:nvSpPr>
        <p:spPr/>
        <p:txBody>
          <a:bodyPr/>
          <a:p>
            <a:r>
              <a:t>Footer</a:t>
            </a:r>
          </a:p>
        </p:txBody>
      </p:sp>
      <p:sp>
        <p:nvSpPr>
          <p:cNvPr id="7" name="PlaceHolder 6"/>
          <p:cNvSpPr>
            <a:spLocks noGrp="1"/>
          </p:cNvSpPr>
          <p:nvPr>
            <p:ph type="sldNum" idx="35"/>
          </p:nvPr>
        </p:nvSpPr>
        <p:spPr/>
        <p:txBody>
          <a:bodyPr/>
          <a:p>
            <a:fld id="{D1413EC7-20A9-474A-8AA3-AE705827A95E}" type="slidenum">
              <a:t>&lt;#&gt;</a:t>
            </a:fld>
          </a:p>
        </p:txBody>
      </p:sp>
      <p:sp>
        <p:nvSpPr>
          <p:cNvPr id="8" name="PlaceHolder 7"/>
          <p:cNvSpPr>
            <a:spLocks noGrp="1"/>
          </p:cNvSpPr>
          <p:nvPr>
            <p:ph type="dt" idx="3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49" name="PlaceHolder 2"/>
          <p:cNvSpPr>
            <a:spLocks noGrp="1"/>
          </p:cNvSpPr>
          <p:nvPr>
            <p:ph type="subTitle"/>
          </p:nvPr>
        </p:nvSpPr>
        <p:spPr>
          <a:xfrm>
            <a:off x="457200" y="1599840"/>
            <a:ext cx="8229600" cy="4876920"/>
          </a:xfrm>
          <a:prstGeom prst="rect">
            <a:avLst/>
          </a:prstGeom>
          <a:noFill/>
          <a:ln w="0">
            <a:noFill/>
          </a:ln>
        </p:spPr>
        <p:txBody>
          <a:bodyPr lIns="0" rIns="0" tIns="0" bIns="0" anchor="ctr">
            <a:noAutofit/>
          </a:bodyPr>
          <a:p>
            <a:pPr indent="0" algn="ctr">
              <a:spcBef>
                <a:spcPts val="6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25E54792-3F04-4634-A061-1A65E4B7208A}"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95"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496"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97"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98" name="PlaceHolder 4"/>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36"/>
          </p:nvPr>
        </p:nvSpPr>
        <p:spPr/>
        <p:txBody>
          <a:bodyPr/>
          <a:p>
            <a:r>
              <a:t>Footer</a:t>
            </a:r>
          </a:p>
        </p:txBody>
      </p:sp>
      <p:sp>
        <p:nvSpPr>
          <p:cNvPr id="7" name="PlaceHolder 6"/>
          <p:cNvSpPr>
            <a:spLocks noGrp="1"/>
          </p:cNvSpPr>
          <p:nvPr>
            <p:ph type="sldNum" idx="35"/>
          </p:nvPr>
        </p:nvSpPr>
        <p:spPr/>
        <p:txBody>
          <a:bodyPr/>
          <a:p>
            <a:fld id="{8B31EF6D-A7B2-4755-B1CD-EC79CA44578F}" type="slidenum">
              <a:t>&lt;#&gt;</a:t>
            </a:fld>
          </a:p>
        </p:txBody>
      </p:sp>
      <p:sp>
        <p:nvSpPr>
          <p:cNvPr id="8" name="PlaceHolder 7"/>
          <p:cNvSpPr>
            <a:spLocks noGrp="1"/>
          </p:cNvSpPr>
          <p:nvPr>
            <p:ph type="dt" idx="34"/>
          </p:nvPr>
        </p:nvSpPr>
        <p:spPr/>
        <p:txBody>
          <a:bodyPr/>
          <a:p>
            <a:r>
              <a:rPr lang="en-US"/>
              <a:t/>
            </a: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500"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01"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02" name="PlaceHolder 4"/>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36"/>
          </p:nvPr>
        </p:nvSpPr>
        <p:spPr/>
        <p:txBody>
          <a:bodyPr/>
          <a:p>
            <a:r>
              <a:t>Footer</a:t>
            </a:r>
          </a:p>
        </p:txBody>
      </p:sp>
      <p:sp>
        <p:nvSpPr>
          <p:cNvPr id="7" name="PlaceHolder 6"/>
          <p:cNvSpPr>
            <a:spLocks noGrp="1"/>
          </p:cNvSpPr>
          <p:nvPr>
            <p:ph type="sldNum" idx="35"/>
          </p:nvPr>
        </p:nvSpPr>
        <p:spPr/>
        <p:txBody>
          <a:bodyPr/>
          <a:p>
            <a:fld id="{20F8FA3B-9FA1-4864-A4A3-9B76AD8E41F5}" type="slidenum">
              <a:t>&lt;#&gt;</a:t>
            </a:fld>
          </a:p>
        </p:txBody>
      </p:sp>
      <p:sp>
        <p:nvSpPr>
          <p:cNvPr id="8" name="PlaceHolder 7"/>
          <p:cNvSpPr>
            <a:spLocks noGrp="1"/>
          </p:cNvSpPr>
          <p:nvPr>
            <p:ph type="dt" idx="34"/>
          </p:nvPr>
        </p:nvSpPr>
        <p:spPr/>
        <p:txBody>
          <a:bodyPr/>
          <a:p>
            <a:r>
              <a:rPr lang="en-US"/>
              <a:t/>
            </a: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504" name="PlaceHolder 2"/>
          <p:cNvSpPr>
            <a:spLocks noGrp="1"/>
          </p:cNvSpPr>
          <p:nvPr>
            <p:ph/>
          </p:nvPr>
        </p:nvSpPr>
        <p:spPr>
          <a:xfrm>
            <a:off x="457200" y="159984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05" name="PlaceHolder 3"/>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36"/>
          </p:nvPr>
        </p:nvSpPr>
        <p:spPr/>
        <p:txBody>
          <a:bodyPr/>
          <a:p>
            <a:r>
              <a:t>Footer</a:t>
            </a:r>
          </a:p>
        </p:txBody>
      </p:sp>
      <p:sp>
        <p:nvSpPr>
          <p:cNvPr id="6" name="PlaceHolder 5"/>
          <p:cNvSpPr>
            <a:spLocks noGrp="1"/>
          </p:cNvSpPr>
          <p:nvPr>
            <p:ph type="sldNum" idx="35"/>
          </p:nvPr>
        </p:nvSpPr>
        <p:spPr/>
        <p:txBody>
          <a:bodyPr/>
          <a:p>
            <a:fld id="{921C1F0C-8346-4694-9977-EBF45DA01777}" type="slidenum">
              <a:t>&lt;#&gt;</a:t>
            </a:fld>
          </a:p>
        </p:txBody>
      </p:sp>
      <p:sp>
        <p:nvSpPr>
          <p:cNvPr id="7" name="PlaceHolder 6"/>
          <p:cNvSpPr>
            <a:spLocks noGrp="1"/>
          </p:cNvSpPr>
          <p:nvPr>
            <p:ph type="dt" idx="34"/>
          </p:nvPr>
        </p:nvSpPr>
        <p:spPr/>
        <p:txBody>
          <a:bodyPr/>
          <a:p>
            <a:r>
              <a:rPr lang="en-US"/>
              <a:t/>
            </a: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06"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507"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08"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09"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10" name="PlaceHolder 5"/>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 name="PlaceHolder 6"/>
          <p:cNvSpPr>
            <a:spLocks noGrp="1"/>
          </p:cNvSpPr>
          <p:nvPr>
            <p:ph type="ftr" idx="36"/>
          </p:nvPr>
        </p:nvSpPr>
        <p:spPr/>
        <p:txBody>
          <a:bodyPr/>
          <a:p>
            <a:r>
              <a:t>Footer</a:t>
            </a:r>
          </a:p>
        </p:txBody>
      </p:sp>
      <p:sp>
        <p:nvSpPr>
          <p:cNvPr id="8" name="PlaceHolder 7"/>
          <p:cNvSpPr>
            <a:spLocks noGrp="1"/>
          </p:cNvSpPr>
          <p:nvPr>
            <p:ph type="sldNum" idx="35"/>
          </p:nvPr>
        </p:nvSpPr>
        <p:spPr/>
        <p:txBody>
          <a:bodyPr/>
          <a:p>
            <a:fld id="{0C711167-85DD-4ABE-9812-7D33C462FF97}" type="slidenum">
              <a:t>&lt;#&gt;</a:t>
            </a:fld>
          </a:p>
        </p:txBody>
      </p:sp>
      <p:sp>
        <p:nvSpPr>
          <p:cNvPr id="9" name="PlaceHolder 8"/>
          <p:cNvSpPr>
            <a:spLocks noGrp="1"/>
          </p:cNvSpPr>
          <p:nvPr>
            <p:ph type="dt" idx="34"/>
          </p:nvPr>
        </p:nvSpPr>
        <p:spPr/>
        <p:txBody>
          <a:bodyPr/>
          <a:p>
            <a:r>
              <a:rPr lang="en-US"/>
              <a:t/>
            </a: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11"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512" name="PlaceHolder 2"/>
          <p:cNvSpPr>
            <a:spLocks noGrp="1"/>
          </p:cNvSpPr>
          <p:nvPr>
            <p:ph/>
          </p:nvPr>
        </p:nvSpPr>
        <p:spPr>
          <a:xfrm>
            <a:off x="45720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13" name="PlaceHolder 3"/>
          <p:cNvSpPr>
            <a:spLocks noGrp="1"/>
          </p:cNvSpPr>
          <p:nvPr>
            <p:ph/>
          </p:nvPr>
        </p:nvSpPr>
        <p:spPr>
          <a:xfrm>
            <a:off x="323964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14" name="PlaceHolder 4"/>
          <p:cNvSpPr>
            <a:spLocks noGrp="1"/>
          </p:cNvSpPr>
          <p:nvPr>
            <p:ph/>
          </p:nvPr>
        </p:nvSpPr>
        <p:spPr>
          <a:xfrm>
            <a:off x="602208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15" name="PlaceHolder 5"/>
          <p:cNvSpPr>
            <a:spLocks noGrp="1"/>
          </p:cNvSpPr>
          <p:nvPr>
            <p:ph/>
          </p:nvPr>
        </p:nvSpPr>
        <p:spPr>
          <a:xfrm>
            <a:off x="45720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16" name="PlaceHolder 6"/>
          <p:cNvSpPr>
            <a:spLocks noGrp="1"/>
          </p:cNvSpPr>
          <p:nvPr>
            <p:ph/>
          </p:nvPr>
        </p:nvSpPr>
        <p:spPr>
          <a:xfrm>
            <a:off x="323964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17" name="PlaceHolder 7"/>
          <p:cNvSpPr>
            <a:spLocks noGrp="1"/>
          </p:cNvSpPr>
          <p:nvPr>
            <p:ph/>
          </p:nvPr>
        </p:nvSpPr>
        <p:spPr>
          <a:xfrm>
            <a:off x="602208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9" name="PlaceHolder 8"/>
          <p:cNvSpPr>
            <a:spLocks noGrp="1"/>
          </p:cNvSpPr>
          <p:nvPr>
            <p:ph type="ftr" idx="36"/>
          </p:nvPr>
        </p:nvSpPr>
        <p:spPr/>
        <p:txBody>
          <a:bodyPr/>
          <a:p>
            <a:r>
              <a:t>Footer</a:t>
            </a:r>
          </a:p>
        </p:txBody>
      </p:sp>
      <p:sp>
        <p:nvSpPr>
          <p:cNvPr id="10" name="PlaceHolder 9"/>
          <p:cNvSpPr>
            <a:spLocks noGrp="1"/>
          </p:cNvSpPr>
          <p:nvPr>
            <p:ph type="sldNum" idx="35"/>
          </p:nvPr>
        </p:nvSpPr>
        <p:spPr/>
        <p:txBody>
          <a:bodyPr/>
          <a:p>
            <a:fld id="{15F240DB-661A-4438-A854-414609D9C91E}" type="slidenum">
              <a:t>&lt;#&gt;</a:t>
            </a:fld>
          </a:p>
        </p:txBody>
      </p:sp>
      <p:sp>
        <p:nvSpPr>
          <p:cNvPr id="11" name="PlaceHolder 10"/>
          <p:cNvSpPr>
            <a:spLocks noGrp="1"/>
          </p:cNvSpPr>
          <p:nvPr>
            <p:ph type="dt" idx="34"/>
          </p:nvPr>
        </p:nvSpPr>
        <p:spPr/>
        <p:txBody>
          <a:bodyPr/>
          <a:p>
            <a:r>
              <a:rPr lang="en-US"/>
              <a:t/>
            </a: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9"/>
          </p:nvPr>
        </p:nvSpPr>
        <p:spPr/>
        <p:txBody>
          <a:bodyPr/>
          <a:p>
            <a:r>
              <a:t>Footer</a:t>
            </a:r>
          </a:p>
        </p:txBody>
      </p:sp>
      <p:sp>
        <p:nvSpPr>
          <p:cNvPr id="3" name="PlaceHolder 2"/>
          <p:cNvSpPr>
            <a:spLocks noGrp="1"/>
          </p:cNvSpPr>
          <p:nvPr>
            <p:ph type="sldNum" idx="38"/>
          </p:nvPr>
        </p:nvSpPr>
        <p:spPr/>
        <p:txBody>
          <a:bodyPr/>
          <a:p>
            <a:fld id="{6C1F2A2F-7EF7-40A4-9C41-AB41D9FC21F3}" type="slidenum">
              <a:t>&lt;#&gt;</a:t>
            </a:fld>
          </a:p>
        </p:txBody>
      </p:sp>
      <p:sp>
        <p:nvSpPr>
          <p:cNvPr id="4" name="PlaceHolder 3"/>
          <p:cNvSpPr>
            <a:spLocks noGrp="1"/>
          </p:cNvSpPr>
          <p:nvPr>
            <p:ph type="dt" idx="37"/>
          </p:nvPr>
        </p:nvSpPr>
        <p:spPr/>
        <p:txBody>
          <a:bodyPr/>
          <a:p>
            <a:r>
              <a:rPr lang="en-US"/>
              <a:t/>
            </a:r>
          </a:p>
        </p:txBody>
      </p:sp>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5"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526" name="PlaceHolder 2"/>
          <p:cNvSpPr>
            <a:spLocks noGrp="1"/>
          </p:cNvSpPr>
          <p:nvPr>
            <p:ph type="subTitle"/>
          </p:nvPr>
        </p:nvSpPr>
        <p:spPr>
          <a:xfrm>
            <a:off x="457200" y="1599840"/>
            <a:ext cx="8229600" cy="4876920"/>
          </a:xfrm>
          <a:prstGeom prst="rect">
            <a:avLst/>
          </a:prstGeom>
          <a:noFill/>
          <a:ln w="0">
            <a:noFill/>
          </a:ln>
        </p:spPr>
        <p:txBody>
          <a:bodyPr lIns="0" rIns="0" tIns="0" bIns="0" anchor="ctr">
            <a:noAutofit/>
          </a:bodyPr>
          <a:p>
            <a:pPr indent="0" algn="ctr">
              <a:spcBef>
                <a:spcPts val="6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39"/>
          </p:nvPr>
        </p:nvSpPr>
        <p:spPr/>
        <p:txBody>
          <a:bodyPr/>
          <a:p>
            <a:r>
              <a:t>Footer</a:t>
            </a:r>
          </a:p>
        </p:txBody>
      </p:sp>
      <p:sp>
        <p:nvSpPr>
          <p:cNvPr id="5" name="PlaceHolder 4"/>
          <p:cNvSpPr>
            <a:spLocks noGrp="1"/>
          </p:cNvSpPr>
          <p:nvPr>
            <p:ph type="sldNum" idx="38"/>
          </p:nvPr>
        </p:nvSpPr>
        <p:spPr/>
        <p:txBody>
          <a:bodyPr/>
          <a:p>
            <a:fld id="{857380E8-6766-414F-AA9C-04806CA42032}" type="slidenum">
              <a:t>&lt;#&gt;</a:t>
            </a:fld>
          </a:p>
        </p:txBody>
      </p:sp>
      <p:sp>
        <p:nvSpPr>
          <p:cNvPr id="6" name="PlaceHolder 5"/>
          <p:cNvSpPr>
            <a:spLocks noGrp="1"/>
          </p:cNvSpPr>
          <p:nvPr>
            <p:ph type="dt" idx="37"/>
          </p:nvPr>
        </p:nvSpPr>
        <p:spPr/>
        <p:txBody>
          <a:bodyPr/>
          <a:p>
            <a:r>
              <a:rPr lang="en-US"/>
              <a:t/>
            </a: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7"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528" name="PlaceHolder 2"/>
          <p:cNvSpPr>
            <a:spLocks noGrp="1"/>
          </p:cNvSpPr>
          <p:nvPr>
            <p:ph/>
          </p:nvPr>
        </p:nvSpPr>
        <p:spPr>
          <a:xfrm>
            <a:off x="457200" y="1599840"/>
            <a:ext cx="82296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39"/>
          </p:nvPr>
        </p:nvSpPr>
        <p:spPr/>
        <p:txBody>
          <a:bodyPr/>
          <a:p>
            <a:r>
              <a:t>Footer</a:t>
            </a:r>
          </a:p>
        </p:txBody>
      </p:sp>
      <p:sp>
        <p:nvSpPr>
          <p:cNvPr id="5" name="PlaceHolder 4"/>
          <p:cNvSpPr>
            <a:spLocks noGrp="1"/>
          </p:cNvSpPr>
          <p:nvPr>
            <p:ph type="sldNum" idx="38"/>
          </p:nvPr>
        </p:nvSpPr>
        <p:spPr/>
        <p:txBody>
          <a:bodyPr/>
          <a:p>
            <a:fld id="{7C986550-0391-4A33-A165-0F33EAF2DEB5}" type="slidenum">
              <a:t>&lt;#&gt;</a:t>
            </a:fld>
          </a:p>
        </p:txBody>
      </p:sp>
      <p:sp>
        <p:nvSpPr>
          <p:cNvPr id="6" name="PlaceHolder 5"/>
          <p:cNvSpPr>
            <a:spLocks noGrp="1"/>
          </p:cNvSpPr>
          <p:nvPr>
            <p:ph type="dt" idx="37"/>
          </p:nvPr>
        </p:nvSpPr>
        <p:spPr/>
        <p:txBody>
          <a:bodyPr/>
          <a:p>
            <a:r>
              <a:rPr lang="en-US"/>
              <a:t/>
            </a: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530"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31"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39"/>
          </p:nvPr>
        </p:nvSpPr>
        <p:spPr/>
        <p:txBody>
          <a:bodyPr/>
          <a:p>
            <a:r>
              <a:t>Footer</a:t>
            </a:r>
          </a:p>
        </p:txBody>
      </p:sp>
      <p:sp>
        <p:nvSpPr>
          <p:cNvPr id="6" name="PlaceHolder 5"/>
          <p:cNvSpPr>
            <a:spLocks noGrp="1"/>
          </p:cNvSpPr>
          <p:nvPr>
            <p:ph type="sldNum" idx="38"/>
          </p:nvPr>
        </p:nvSpPr>
        <p:spPr/>
        <p:txBody>
          <a:bodyPr/>
          <a:p>
            <a:fld id="{783D48F7-D09D-4DFD-A143-245ACA9F09DC}" type="slidenum">
              <a:t>&lt;#&gt;</a:t>
            </a:fld>
          </a:p>
        </p:txBody>
      </p:sp>
      <p:sp>
        <p:nvSpPr>
          <p:cNvPr id="7" name="PlaceHolder 6"/>
          <p:cNvSpPr>
            <a:spLocks noGrp="1"/>
          </p:cNvSpPr>
          <p:nvPr>
            <p:ph type="dt" idx="37"/>
          </p:nvPr>
        </p:nvSpPr>
        <p:spPr/>
        <p:txBody>
          <a:bodyPr/>
          <a:p>
            <a:r>
              <a:rPr lang="en-US"/>
              <a:t/>
            </a: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2"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 name="PlaceHolder 2"/>
          <p:cNvSpPr>
            <a:spLocks noGrp="1"/>
          </p:cNvSpPr>
          <p:nvPr>
            <p:ph type="ftr" idx="39"/>
          </p:nvPr>
        </p:nvSpPr>
        <p:spPr/>
        <p:txBody>
          <a:bodyPr/>
          <a:p>
            <a:r>
              <a:t>Footer</a:t>
            </a:r>
          </a:p>
        </p:txBody>
      </p:sp>
      <p:sp>
        <p:nvSpPr>
          <p:cNvPr id="4" name="PlaceHolder 3"/>
          <p:cNvSpPr>
            <a:spLocks noGrp="1"/>
          </p:cNvSpPr>
          <p:nvPr>
            <p:ph type="sldNum" idx="38"/>
          </p:nvPr>
        </p:nvSpPr>
        <p:spPr/>
        <p:txBody>
          <a:bodyPr/>
          <a:p>
            <a:fld id="{8843E248-2B39-4A81-821A-06010BB62620}" type="slidenum">
              <a:t>&lt;#&gt;</a:t>
            </a:fld>
          </a:p>
        </p:txBody>
      </p:sp>
      <p:sp>
        <p:nvSpPr>
          <p:cNvPr id="5" name="PlaceHolder 4"/>
          <p:cNvSpPr>
            <a:spLocks noGrp="1"/>
          </p:cNvSpPr>
          <p:nvPr>
            <p:ph type="dt" idx="37"/>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51" name="PlaceHolder 2"/>
          <p:cNvSpPr>
            <a:spLocks noGrp="1"/>
          </p:cNvSpPr>
          <p:nvPr>
            <p:ph/>
          </p:nvPr>
        </p:nvSpPr>
        <p:spPr>
          <a:xfrm>
            <a:off x="457200" y="1599840"/>
            <a:ext cx="82296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467395A7-CDA0-4992-BD6E-6DC97DF23ACE}"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3" name="PlaceHolder 1"/>
          <p:cNvSpPr>
            <a:spLocks noGrp="1"/>
          </p:cNvSpPr>
          <p:nvPr>
            <p:ph type="subTitle"/>
          </p:nvPr>
        </p:nvSpPr>
        <p:spPr>
          <a:xfrm>
            <a:off x="457200" y="533160"/>
            <a:ext cx="8229600" cy="4592160"/>
          </a:xfrm>
          <a:prstGeom prst="rect">
            <a:avLst/>
          </a:prstGeom>
          <a:noFill/>
          <a:ln w="0">
            <a:noFill/>
          </a:ln>
        </p:spPr>
        <p:txBody>
          <a:bodyPr lIns="0" rIns="0" tIns="0" bIns="0" anchor="ctr">
            <a:noAutofit/>
          </a:bodyPr>
          <a:p>
            <a:pPr algn="ctr">
              <a:spcBef>
                <a:spcPts val="601"/>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 name="PlaceHolder 2"/>
          <p:cNvSpPr>
            <a:spLocks noGrp="1"/>
          </p:cNvSpPr>
          <p:nvPr>
            <p:ph type="ftr" idx="39"/>
          </p:nvPr>
        </p:nvSpPr>
        <p:spPr/>
        <p:txBody>
          <a:bodyPr/>
          <a:p>
            <a:r>
              <a:t>Footer</a:t>
            </a:r>
          </a:p>
        </p:txBody>
      </p:sp>
      <p:sp>
        <p:nvSpPr>
          <p:cNvPr id="4" name="PlaceHolder 3"/>
          <p:cNvSpPr>
            <a:spLocks noGrp="1"/>
          </p:cNvSpPr>
          <p:nvPr>
            <p:ph type="sldNum" idx="38"/>
          </p:nvPr>
        </p:nvSpPr>
        <p:spPr/>
        <p:txBody>
          <a:bodyPr/>
          <a:p>
            <a:fld id="{EF723D10-6F19-40A1-85E4-8D3C3209717A}" type="slidenum">
              <a:t>&lt;#&gt;</a:t>
            </a:fld>
          </a:p>
        </p:txBody>
      </p:sp>
      <p:sp>
        <p:nvSpPr>
          <p:cNvPr id="5" name="PlaceHolder 4"/>
          <p:cNvSpPr>
            <a:spLocks noGrp="1"/>
          </p:cNvSpPr>
          <p:nvPr>
            <p:ph type="dt" idx="37"/>
          </p:nvPr>
        </p:nvSpPr>
        <p:spPr/>
        <p:txBody>
          <a:bodyPr/>
          <a:p>
            <a:r>
              <a:rPr lang="en-US"/>
              <a:t/>
            </a: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535"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36"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37"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39"/>
          </p:nvPr>
        </p:nvSpPr>
        <p:spPr/>
        <p:txBody>
          <a:bodyPr/>
          <a:p>
            <a:r>
              <a:t>Footer</a:t>
            </a:r>
          </a:p>
        </p:txBody>
      </p:sp>
      <p:sp>
        <p:nvSpPr>
          <p:cNvPr id="7" name="PlaceHolder 6"/>
          <p:cNvSpPr>
            <a:spLocks noGrp="1"/>
          </p:cNvSpPr>
          <p:nvPr>
            <p:ph type="sldNum" idx="38"/>
          </p:nvPr>
        </p:nvSpPr>
        <p:spPr/>
        <p:txBody>
          <a:bodyPr/>
          <a:p>
            <a:fld id="{51F419A4-E88C-42D8-8F81-D39337F66938}" type="slidenum">
              <a:t>&lt;#&gt;</a:t>
            </a:fld>
          </a:p>
        </p:txBody>
      </p:sp>
      <p:sp>
        <p:nvSpPr>
          <p:cNvPr id="8" name="PlaceHolder 7"/>
          <p:cNvSpPr>
            <a:spLocks noGrp="1"/>
          </p:cNvSpPr>
          <p:nvPr>
            <p:ph type="dt" idx="37"/>
          </p:nvPr>
        </p:nvSpPr>
        <p:spPr/>
        <p:txBody>
          <a:bodyPr/>
          <a:p>
            <a:r>
              <a:rPr lang="en-US"/>
              <a:t/>
            </a: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8"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539"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40"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41" name="PlaceHolder 4"/>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39"/>
          </p:nvPr>
        </p:nvSpPr>
        <p:spPr/>
        <p:txBody>
          <a:bodyPr/>
          <a:p>
            <a:r>
              <a:t>Footer</a:t>
            </a:r>
          </a:p>
        </p:txBody>
      </p:sp>
      <p:sp>
        <p:nvSpPr>
          <p:cNvPr id="7" name="PlaceHolder 6"/>
          <p:cNvSpPr>
            <a:spLocks noGrp="1"/>
          </p:cNvSpPr>
          <p:nvPr>
            <p:ph type="sldNum" idx="38"/>
          </p:nvPr>
        </p:nvSpPr>
        <p:spPr/>
        <p:txBody>
          <a:bodyPr/>
          <a:p>
            <a:fld id="{E4442B5C-9FB5-4CCC-8129-8C4473FEE696}" type="slidenum">
              <a:t>&lt;#&gt;</a:t>
            </a:fld>
          </a:p>
        </p:txBody>
      </p:sp>
      <p:sp>
        <p:nvSpPr>
          <p:cNvPr id="8" name="PlaceHolder 7"/>
          <p:cNvSpPr>
            <a:spLocks noGrp="1"/>
          </p:cNvSpPr>
          <p:nvPr>
            <p:ph type="dt" idx="37"/>
          </p:nvPr>
        </p:nvSpPr>
        <p:spPr/>
        <p:txBody>
          <a:bodyPr/>
          <a:p>
            <a:r>
              <a:rPr lang="en-US"/>
              <a:t/>
            </a: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543"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44"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45" name="PlaceHolder 4"/>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39"/>
          </p:nvPr>
        </p:nvSpPr>
        <p:spPr/>
        <p:txBody>
          <a:bodyPr/>
          <a:p>
            <a:r>
              <a:t>Footer</a:t>
            </a:r>
          </a:p>
        </p:txBody>
      </p:sp>
      <p:sp>
        <p:nvSpPr>
          <p:cNvPr id="7" name="PlaceHolder 6"/>
          <p:cNvSpPr>
            <a:spLocks noGrp="1"/>
          </p:cNvSpPr>
          <p:nvPr>
            <p:ph type="sldNum" idx="38"/>
          </p:nvPr>
        </p:nvSpPr>
        <p:spPr/>
        <p:txBody>
          <a:bodyPr/>
          <a:p>
            <a:fld id="{88E5B437-45E3-4CEC-80EE-46B7B49375F7}" type="slidenum">
              <a:t>&lt;#&gt;</a:t>
            </a:fld>
          </a:p>
        </p:txBody>
      </p:sp>
      <p:sp>
        <p:nvSpPr>
          <p:cNvPr id="8" name="PlaceHolder 7"/>
          <p:cNvSpPr>
            <a:spLocks noGrp="1"/>
          </p:cNvSpPr>
          <p:nvPr>
            <p:ph type="dt" idx="37"/>
          </p:nvPr>
        </p:nvSpPr>
        <p:spPr/>
        <p:txBody>
          <a:bodyPr/>
          <a:p>
            <a:r>
              <a:rPr lang="en-US"/>
              <a:t/>
            </a: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46"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547" name="PlaceHolder 2"/>
          <p:cNvSpPr>
            <a:spLocks noGrp="1"/>
          </p:cNvSpPr>
          <p:nvPr>
            <p:ph/>
          </p:nvPr>
        </p:nvSpPr>
        <p:spPr>
          <a:xfrm>
            <a:off x="457200" y="159984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48" name="PlaceHolder 3"/>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39"/>
          </p:nvPr>
        </p:nvSpPr>
        <p:spPr/>
        <p:txBody>
          <a:bodyPr/>
          <a:p>
            <a:r>
              <a:t>Footer</a:t>
            </a:r>
          </a:p>
        </p:txBody>
      </p:sp>
      <p:sp>
        <p:nvSpPr>
          <p:cNvPr id="6" name="PlaceHolder 5"/>
          <p:cNvSpPr>
            <a:spLocks noGrp="1"/>
          </p:cNvSpPr>
          <p:nvPr>
            <p:ph type="sldNum" idx="38"/>
          </p:nvPr>
        </p:nvSpPr>
        <p:spPr/>
        <p:txBody>
          <a:bodyPr/>
          <a:p>
            <a:fld id="{62A23B91-8EAB-478B-AE92-EA3CD4EDFEA5}" type="slidenum">
              <a:t>&lt;#&gt;</a:t>
            </a:fld>
          </a:p>
        </p:txBody>
      </p:sp>
      <p:sp>
        <p:nvSpPr>
          <p:cNvPr id="7" name="PlaceHolder 6"/>
          <p:cNvSpPr>
            <a:spLocks noGrp="1"/>
          </p:cNvSpPr>
          <p:nvPr>
            <p:ph type="dt" idx="37"/>
          </p:nvPr>
        </p:nvSpPr>
        <p:spPr/>
        <p:txBody>
          <a:bodyPr/>
          <a:p>
            <a:r>
              <a:rPr lang="en-US"/>
              <a:t/>
            </a: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9"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550"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51"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52"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53" name="PlaceHolder 5"/>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 name="PlaceHolder 6"/>
          <p:cNvSpPr>
            <a:spLocks noGrp="1"/>
          </p:cNvSpPr>
          <p:nvPr>
            <p:ph type="ftr" idx="39"/>
          </p:nvPr>
        </p:nvSpPr>
        <p:spPr/>
        <p:txBody>
          <a:bodyPr/>
          <a:p>
            <a:r>
              <a:t>Footer</a:t>
            </a:r>
          </a:p>
        </p:txBody>
      </p:sp>
      <p:sp>
        <p:nvSpPr>
          <p:cNvPr id="8" name="PlaceHolder 7"/>
          <p:cNvSpPr>
            <a:spLocks noGrp="1"/>
          </p:cNvSpPr>
          <p:nvPr>
            <p:ph type="sldNum" idx="38"/>
          </p:nvPr>
        </p:nvSpPr>
        <p:spPr/>
        <p:txBody>
          <a:bodyPr/>
          <a:p>
            <a:fld id="{D76428E4-16C5-43CE-B55D-3E1BE6C330D2}" type="slidenum">
              <a:t>&lt;#&gt;</a:t>
            </a:fld>
          </a:p>
        </p:txBody>
      </p:sp>
      <p:sp>
        <p:nvSpPr>
          <p:cNvPr id="9" name="PlaceHolder 8"/>
          <p:cNvSpPr>
            <a:spLocks noGrp="1"/>
          </p:cNvSpPr>
          <p:nvPr>
            <p:ph type="dt" idx="37"/>
          </p:nvPr>
        </p:nvSpPr>
        <p:spPr/>
        <p:txBody>
          <a:bodyPr/>
          <a:p>
            <a:r>
              <a:rPr lang="en-US"/>
              <a:t/>
            </a: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54"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555" name="PlaceHolder 2"/>
          <p:cNvSpPr>
            <a:spLocks noGrp="1"/>
          </p:cNvSpPr>
          <p:nvPr>
            <p:ph/>
          </p:nvPr>
        </p:nvSpPr>
        <p:spPr>
          <a:xfrm>
            <a:off x="45720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56" name="PlaceHolder 3"/>
          <p:cNvSpPr>
            <a:spLocks noGrp="1"/>
          </p:cNvSpPr>
          <p:nvPr>
            <p:ph/>
          </p:nvPr>
        </p:nvSpPr>
        <p:spPr>
          <a:xfrm>
            <a:off x="323964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57" name="PlaceHolder 4"/>
          <p:cNvSpPr>
            <a:spLocks noGrp="1"/>
          </p:cNvSpPr>
          <p:nvPr>
            <p:ph/>
          </p:nvPr>
        </p:nvSpPr>
        <p:spPr>
          <a:xfrm>
            <a:off x="602208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58" name="PlaceHolder 5"/>
          <p:cNvSpPr>
            <a:spLocks noGrp="1"/>
          </p:cNvSpPr>
          <p:nvPr>
            <p:ph/>
          </p:nvPr>
        </p:nvSpPr>
        <p:spPr>
          <a:xfrm>
            <a:off x="45720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59" name="PlaceHolder 6"/>
          <p:cNvSpPr>
            <a:spLocks noGrp="1"/>
          </p:cNvSpPr>
          <p:nvPr>
            <p:ph/>
          </p:nvPr>
        </p:nvSpPr>
        <p:spPr>
          <a:xfrm>
            <a:off x="323964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60" name="PlaceHolder 7"/>
          <p:cNvSpPr>
            <a:spLocks noGrp="1"/>
          </p:cNvSpPr>
          <p:nvPr>
            <p:ph/>
          </p:nvPr>
        </p:nvSpPr>
        <p:spPr>
          <a:xfrm>
            <a:off x="602208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9" name="PlaceHolder 8"/>
          <p:cNvSpPr>
            <a:spLocks noGrp="1"/>
          </p:cNvSpPr>
          <p:nvPr>
            <p:ph type="ftr" idx="39"/>
          </p:nvPr>
        </p:nvSpPr>
        <p:spPr/>
        <p:txBody>
          <a:bodyPr/>
          <a:p>
            <a:r>
              <a:t>Footer</a:t>
            </a:r>
          </a:p>
        </p:txBody>
      </p:sp>
      <p:sp>
        <p:nvSpPr>
          <p:cNvPr id="10" name="PlaceHolder 9"/>
          <p:cNvSpPr>
            <a:spLocks noGrp="1"/>
          </p:cNvSpPr>
          <p:nvPr>
            <p:ph type="sldNum" idx="38"/>
          </p:nvPr>
        </p:nvSpPr>
        <p:spPr/>
        <p:txBody>
          <a:bodyPr/>
          <a:p>
            <a:fld id="{6784F395-8817-4E40-A7B2-3D4615B853BD}" type="slidenum">
              <a:t>&lt;#&gt;</a:t>
            </a:fld>
          </a:p>
        </p:txBody>
      </p:sp>
      <p:sp>
        <p:nvSpPr>
          <p:cNvPr id="11" name="PlaceHolder 10"/>
          <p:cNvSpPr>
            <a:spLocks noGrp="1"/>
          </p:cNvSpPr>
          <p:nvPr>
            <p:ph type="dt" idx="37"/>
          </p:nvPr>
        </p:nvSpPr>
        <p:spPr/>
        <p:txBody>
          <a:bodyPr/>
          <a:p>
            <a:r>
              <a:rPr lang="en-US"/>
              <a:t/>
            </a: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2"/>
          </p:nvPr>
        </p:nvSpPr>
        <p:spPr/>
        <p:txBody>
          <a:bodyPr/>
          <a:p>
            <a:r>
              <a:t>Footer</a:t>
            </a:r>
          </a:p>
        </p:txBody>
      </p:sp>
      <p:sp>
        <p:nvSpPr>
          <p:cNvPr id="3" name="PlaceHolder 2"/>
          <p:cNvSpPr>
            <a:spLocks noGrp="1"/>
          </p:cNvSpPr>
          <p:nvPr>
            <p:ph type="sldNum" idx="41"/>
          </p:nvPr>
        </p:nvSpPr>
        <p:spPr/>
        <p:txBody>
          <a:bodyPr/>
          <a:p>
            <a:fld id="{217BFE5B-B858-411B-BE08-D7613B3FBF8C}" type="slidenum">
              <a:t>&lt;#&gt;</a:t>
            </a:fld>
          </a:p>
        </p:txBody>
      </p:sp>
      <p:sp>
        <p:nvSpPr>
          <p:cNvPr id="4" name="PlaceHolder 3"/>
          <p:cNvSpPr>
            <a:spLocks noGrp="1"/>
          </p:cNvSpPr>
          <p:nvPr>
            <p:ph type="dt" idx="40"/>
          </p:nvPr>
        </p:nvSpPr>
        <p:spPr/>
        <p:txBody>
          <a:bodyPr/>
          <a:p>
            <a:r>
              <a:rPr lang="en-US"/>
              <a:t/>
            </a:r>
          </a:p>
        </p:txBody>
      </p:sp>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8"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569" name="PlaceHolder 2"/>
          <p:cNvSpPr>
            <a:spLocks noGrp="1"/>
          </p:cNvSpPr>
          <p:nvPr>
            <p:ph type="subTitle"/>
          </p:nvPr>
        </p:nvSpPr>
        <p:spPr>
          <a:xfrm>
            <a:off x="457200" y="1599840"/>
            <a:ext cx="8229600" cy="4876920"/>
          </a:xfrm>
          <a:prstGeom prst="rect">
            <a:avLst/>
          </a:prstGeom>
          <a:noFill/>
          <a:ln w="0">
            <a:noFill/>
          </a:ln>
        </p:spPr>
        <p:txBody>
          <a:bodyPr lIns="0" rIns="0" tIns="0" bIns="0" anchor="ctr">
            <a:noAutofit/>
          </a:bodyPr>
          <a:p>
            <a:pPr indent="0" algn="ctr">
              <a:spcBef>
                <a:spcPts val="6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42"/>
          </p:nvPr>
        </p:nvSpPr>
        <p:spPr/>
        <p:txBody>
          <a:bodyPr/>
          <a:p>
            <a:r>
              <a:t>Footer</a:t>
            </a:r>
          </a:p>
        </p:txBody>
      </p:sp>
      <p:sp>
        <p:nvSpPr>
          <p:cNvPr id="5" name="PlaceHolder 4"/>
          <p:cNvSpPr>
            <a:spLocks noGrp="1"/>
          </p:cNvSpPr>
          <p:nvPr>
            <p:ph type="sldNum" idx="41"/>
          </p:nvPr>
        </p:nvSpPr>
        <p:spPr/>
        <p:txBody>
          <a:bodyPr/>
          <a:p>
            <a:fld id="{677D27AC-74E9-4181-A774-E261DE376A55}" type="slidenum">
              <a:t>&lt;#&gt;</a:t>
            </a:fld>
          </a:p>
        </p:txBody>
      </p:sp>
      <p:sp>
        <p:nvSpPr>
          <p:cNvPr id="6" name="PlaceHolder 5"/>
          <p:cNvSpPr>
            <a:spLocks noGrp="1"/>
          </p:cNvSpPr>
          <p:nvPr>
            <p:ph type="dt" idx="40"/>
          </p:nvPr>
        </p:nvSpPr>
        <p:spPr/>
        <p:txBody>
          <a:bodyPr/>
          <a:p>
            <a:r>
              <a:rPr lang="en-US"/>
              <a:t/>
            </a: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70"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571" name="PlaceHolder 2"/>
          <p:cNvSpPr>
            <a:spLocks noGrp="1"/>
          </p:cNvSpPr>
          <p:nvPr>
            <p:ph/>
          </p:nvPr>
        </p:nvSpPr>
        <p:spPr>
          <a:xfrm>
            <a:off x="457200" y="1599840"/>
            <a:ext cx="82296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42"/>
          </p:nvPr>
        </p:nvSpPr>
        <p:spPr/>
        <p:txBody>
          <a:bodyPr/>
          <a:p>
            <a:r>
              <a:t>Footer</a:t>
            </a:r>
          </a:p>
        </p:txBody>
      </p:sp>
      <p:sp>
        <p:nvSpPr>
          <p:cNvPr id="5" name="PlaceHolder 4"/>
          <p:cNvSpPr>
            <a:spLocks noGrp="1"/>
          </p:cNvSpPr>
          <p:nvPr>
            <p:ph type="sldNum" idx="41"/>
          </p:nvPr>
        </p:nvSpPr>
        <p:spPr/>
        <p:txBody>
          <a:bodyPr/>
          <a:p>
            <a:fld id="{E57A8807-628C-41B9-A667-3C3583503315}" type="slidenum">
              <a:t>&lt;#&gt;</a:t>
            </a:fld>
          </a:p>
        </p:txBody>
      </p:sp>
      <p:sp>
        <p:nvSpPr>
          <p:cNvPr id="6" name="PlaceHolder 5"/>
          <p:cNvSpPr>
            <a:spLocks noGrp="1"/>
          </p:cNvSpPr>
          <p:nvPr>
            <p:ph type="dt" idx="40"/>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53"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4"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0CD58900-6290-4ABF-8C12-B4200E2B5AD4}"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2"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573"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74"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42"/>
          </p:nvPr>
        </p:nvSpPr>
        <p:spPr/>
        <p:txBody>
          <a:bodyPr/>
          <a:p>
            <a:r>
              <a:t>Footer</a:t>
            </a:r>
          </a:p>
        </p:txBody>
      </p:sp>
      <p:sp>
        <p:nvSpPr>
          <p:cNvPr id="6" name="PlaceHolder 5"/>
          <p:cNvSpPr>
            <a:spLocks noGrp="1"/>
          </p:cNvSpPr>
          <p:nvPr>
            <p:ph type="sldNum" idx="41"/>
          </p:nvPr>
        </p:nvSpPr>
        <p:spPr/>
        <p:txBody>
          <a:bodyPr/>
          <a:p>
            <a:fld id="{227065B9-4463-4FBD-AC4C-E80AA9E311AF}" type="slidenum">
              <a:t>&lt;#&gt;</a:t>
            </a:fld>
          </a:p>
        </p:txBody>
      </p:sp>
      <p:sp>
        <p:nvSpPr>
          <p:cNvPr id="7" name="PlaceHolder 6"/>
          <p:cNvSpPr>
            <a:spLocks noGrp="1"/>
          </p:cNvSpPr>
          <p:nvPr>
            <p:ph type="dt" idx="40"/>
          </p:nvPr>
        </p:nvSpPr>
        <p:spPr/>
        <p:txBody>
          <a:bodyPr/>
          <a:p>
            <a:r>
              <a:rPr lang="en-US"/>
              <a:t/>
            </a: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5"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 name="PlaceHolder 2"/>
          <p:cNvSpPr>
            <a:spLocks noGrp="1"/>
          </p:cNvSpPr>
          <p:nvPr>
            <p:ph type="ftr" idx="42"/>
          </p:nvPr>
        </p:nvSpPr>
        <p:spPr/>
        <p:txBody>
          <a:bodyPr/>
          <a:p>
            <a:r>
              <a:t>Footer</a:t>
            </a:r>
          </a:p>
        </p:txBody>
      </p:sp>
      <p:sp>
        <p:nvSpPr>
          <p:cNvPr id="4" name="PlaceHolder 3"/>
          <p:cNvSpPr>
            <a:spLocks noGrp="1"/>
          </p:cNvSpPr>
          <p:nvPr>
            <p:ph type="sldNum" idx="41"/>
          </p:nvPr>
        </p:nvSpPr>
        <p:spPr/>
        <p:txBody>
          <a:bodyPr/>
          <a:p>
            <a:fld id="{6C73C26F-A98A-4545-ADCE-3C73710ED370}" type="slidenum">
              <a:t>&lt;#&gt;</a:t>
            </a:fld>
          </a:p>
        </p:txBody>
      </p:sp>
      <p:sp>
        <p:nvSpPr>
          <p:cNvPr id="5" name="PlaceHolder 4"/>
          <p:cNvSpPr>
            <a:spLocks noGrp="1"/>
          </p:cNvSpPr>
          <p:nvPr>
            <p:ph type="dt" idx="40"/>
          </p:nvPr>
        </p:nvSpPr>
        <p:spPr/>
        <p:txBody>
          <a:bodyPr/>
          <a:p>
            <a:r>
              <a:rPr lang="en-US"/>
              <a:t/>
            </a: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6" name="PlaceHolder 1"/>
          <p:cNvSpPr>
            <a:spLocks noGrp="1"/>
          </p:cNvSpPr>
          <p:nvPr>
            <p:ph type="subTitle"/>
          </p:nvPr>
        </p:nvSpPr>
        <p:spPr>
          <a:xfrm>
            <a:off x="457200" y="533160"/>
            <a:ext cx="8229600" cy="4592160"/>
          </a:xfrm>
          <a:prstGeom prst="rect">
            <a:avLst/>
          </a:prstGeom>
          <a:noFill/>
          <a:ln w="0">
            <a:noFill/>
          </a:ln>
        </p:spPr>
        <p:txBody>
          <a:bodyPr lIns="0" rIns="0" tIns="0" bIns="0" anchor="ctr">
            <a:noAutofit/>
          </a:bodyPr>
          <a:p>
            <a:pPr algn="ctr">
              <a:spcBef>
                <a:spcPts val="601"/>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 name="PlaceHolder 2"/>
          <p:cNvSpPr>
            <a:spLocks noGrp="1"/>
          </p:cNvSpPr>
          <p:nvPr>
            <p:ph type="ftr" idx="42"/>
          </p:nvPr>
        </p:nvSpPr>
        <p:spPr/>
        <p:txBody>
          <a:bodyPr/>
          <a:p>
            <a:r>
              <a:t>Footer</a:t>
            </a:r>
          </a:p>
        </p:txBody>
      </p:sp>
      <p:sp>
        <p:nvSpPr>
          <p:cNvPr id="4" name="PlaceHolder 3"/>
          <p:cNvSpPr>
            <a:spLocks noGrp="1"/>
          </p:cNvSpPr>
          <p:nvPr>
            <p:ph type="sldNum" idx="41"/>
          </p:nvPr>
        </p:nvSpPr>
        <p:spPr/>
        <p:txBody>
          <a:bodyPr/>
          <a:p>
            <a:fld id="{D58D9E32-9780-4283-A8D5-72FAF202DD47}" type="slidenum">
              <a:t>&lt;#&gt;</a:t>
            </a:fld>
          </a:p>
        </p:txBody>
      </p:sp>
      <p:sp>
        <p:nvSpPr>
          <p:cNvPr id="5" name="PlaceHolder 4"/>
          <p:cNvSpPr>
            <a:spLocks noGrp="1"/>
          </p:cNvSpPr>
          <p:nvPr>
            <p:ph type="dt" idx="40"/>
          </p:nvPr>
        </p:nvSpPr>
        <p:spPr/>
        <p:txBody>
          <a:bodyPr/>
          <a:p>
            <a:r>
              <a:rPr lang="en-US"/>
              <a:t/>
            </a: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7"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578"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79"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80"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42"/>
          </p:nvPr>
        </p:nvSpPr>
        <p:spPr/>
        <p:txBody>
          <a:bodyPr/>
          <a:p>
            <a:r>
              <a:t>Footer</a:t>
            </a:r>
          </a:p>
        </p:txBody>
      </p:sp>
      <p:sp>
        <p:nvSpPr>
          <p:cNvPr id="7" name="PlaceHolder 6"/>
          <p:cNvSpPr>
            <a:spLocks noGrp="1"/>
          </p:cNvSpPr>
          <p:nvPr>
            <p:ph type="sldNum" idx="41"/>
          </p:nvPr>
        </p:nvSpPr>
        <p:spPr/>
        <p:txBody>
          <a:bodyPr/>
          <a:p>
            <a:fld id="{1720F6F4-03E1-4EDE-8345-14FC9E5B1425}" type="slidenum">
              <a:t>&lt;#&gt;</a:t>
            </a:fld>
          </a:p>
        </p:txBody>
      </p:sp>
      <p:sp>
        <p:nvSpPr>
          <p:cNvPr id="8" name="PlaceHolder 7"/>
          <p:cNvSpPr>
            <a:spLocks noGrp="1"/>
          </p:cNvSpPr>
          <p:nvPr>
            <p:ph type="dt" idx="40"/>
          </p:nvPr>
        </p:nvSpPr>
        <p:spPr/>
        <p:txBody>
          <a:bodyPr/>
          <a:p>
            <a:r>
              <a:rPr lang="en-US"/>
              <a:t/>
            </a: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1"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582"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83"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84" name="PlaceHolder 4"/>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42"/>
          </p:nvPr>
        </p:nvSpPr>
        <p:spPr/>
        <p:txBody>
          <a:bodyPr/>
          <a:p>
            <a:r>
              <a:t>Footer</a:t>
            </a:r>
          </a:p>
        </p:txBody>
      </p:sp>
      <p:sp>
        <p:nvSpPr>
          <p:cNvPr id="7" name="PlaceHolder 6"/>
          <p:cNvSpPr>
            <a:spLocks noGrp="1"/>
          </p:cNvSpPr>
          <p:nvPr>
            <p:ph type="sldNum" idx="41"/>
          </p:nvPr>
        </p:nvSpPr>
        <p:spPr/>
        <p:txBody>
          <a:bodyPr/>
          <a:p>
            <a:fld id="{2D49A6CE-20D4-4B49-8DBD-AACFFDD8A29D}" type="slidenum">
              <a:t>&lt;#&gt;</a:t>
            </a:fld>
          </a:p>
        </p:txBody>
      </p:sp>
      <p:sp>
        <p:nvSpPr>
          <p:cNvPr id="8" name="PlaceHolder 7"/>
          <p:cNvSpPr>
            <a:spLocks noGrp="1"/>
          </p:cNvSpPr>
          <p:nvPr>
            <p:ph type="dt" idx="40"/>
          </p:nvPr>
        </p:nvSpPr>
        <p:spPr/>
        <p:txBody>
          <a:bodyPr/>
          <a:p>
            <a:r>
              <a:rPr lang="en-US"/>
              <a:t/>
            </a: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5"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586"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87"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88" name="PlaceHolder 4"/>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42"/>
          </p:nvPr>
        </p:nvSpPr>
        <p:spPr/>
        <p:txBody>
          <a:bodyPr/>
          <a:p>
            <a:r>
              <a:t>Footer</a:t>
            </a:r>
          </a:p>
        </p:txBody>
      </p:sp>
      <p:sp>
        <p:nvSpPr>
          <p:cNvPr id="7" name="PlaceHolder 6"/>
          <p:cNvSpPr>
            <a:spLocks noGrp="1"/>
          </p:cNvSpPr>
          <p:nvPr>
            <p:ph type="sldNum" idx="41"/>
          </p:nvPr>
        </p:nvSpPr>
        <p:spPr/>
        <p:txBody>
          <a:bodyPr/>
          <a:p>
            <a:fld id="{5AD71EFC-346F-4EE4-A3B2-C19FAE9A006B}" type="slidenum">
              <a:t>&lt;#&gt;</a:t>
            </a:fld>
          </a:p>
        </p:txBody>
      </p:sp>
      <p:sp>
        <p:nvSpPr>
          <p:cNvPr id="8" name="PlaceHolder 7"/>
          <p:cNvSpPr>
            <a:spLocks noGrp="1"/>
          </p:cNvSpPr>
          <p:nvPr>
            <p:ph type="dt" idx="40"/>
          </p:nvPr>
        </p:nvSpPr>
        <p:spPr/>
        <p:txBody>
          <a:bodyPr/>
          <a:p>
            <a:r>
              <a:rPr lang="en-US"/>
              <a:t/>
            </a: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89"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590" name="PlaceHolder 2"/>
          <p:cNvSpPr>
            <a:spLocks noGrp="1"/>
          </p:cNvSpPr>
          <p:nvPr>
            <p:ph/>
          </p:nvPr>
        </p:nvSpPr>
        <p:spPr>
          <a:xfrm>
            <a:off x="457200" y="159984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91" name="PlaceHolder 3"/>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42"/>
          </p:nvPr>
        </p:nvSpPr>
        <p:spPr/>
        <p:txBody>
          <a:bodyPr/>
          <a:p>
            <a:r>
              <a:t>Footer</a:t>
            </a:r>
          </a:p>
        </p:txBody>
      </p:sp>
      <p:sp>
        <p:nvSpPr>
          <p:cNvPr id="6" name="PlaceHolder 5"/>
          <p:cNvSpPr>
            <a:spLocks noGrp="1"/>
          </p:cNvSpPr>
          <p:nvPr>
            <p:ph type="sldNum" idx="41"/>
          </p:nvPr>
        </p:nvSpPr>
        <p:spPr/>
        <p:txBody>
          <a:bodyPr/>
          <a:p>
            <a:fld id="{A822E676-5A4E-4878-ACF9-5241CC2265EC}" type="slidenum">
              <a:t>&lt;#&gt;</a:t>
            </a:fld>
          </a:p>
        </p:txBody>
      </p:sp>
      <p:sp>
        <p:nvSpPr>
          <p:cNvPr id="7" name="PlaceHolder 6"/>
          <p:cNvSpPr>
            <a:spLocks noGrp="1"/>
          </p:cNvSpPr>
          <p:nvPr>
            <p:ph type="dt" idx="40"/>
          </p:nvPr>
        </p:nvSpPr>
        <p:spPr/>
        <p:txBody>
          <a:bodyPr/>
          <a:p>
            <a:r>
              <a:rPr lang="en-US"/>
              <a:t/>
            </a: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92"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593"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94"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95"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96" name="PlaceHolder 5"/>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 name="PlaceHolder 6"/>
          <p:cNvSpPr>
            <a:spLocks noGrp="1"/>
          </p:cNvSpPr>
          <p:nvPr>
            <p:ph type="ftr" idx="42"/>
          </p:nvPr>
        </p:nvSpPr>
        <p:spPr/>
        <p:txBody>
          <a:bodyPr/>
          <a:p>
            <a:r>
              <a:t>Footer</a:t>
            </a:r>
          </a:p>
        </p:txBody>
      </p:sp>
      <p:sp>
        <p:nvSpPr>
          <p:cNvPr id="8" name="PlaceHolder 7"/>
          <p:cNvSpPr>
            <a:spLocks noGrp="1"/>
          </p:cNvSpPr>
          <p:nvPr>
            <p:ph type="sldNum" idx="41"/>
          </p:nvPr>
        </p:nvSpPr>
        <p:spPr/>
        <p:txBody>
          <a:bodyPr/>
          <a:p>
            <a:fld id="{57861298-D30F-4C66-A636-67AC5D518B32}" type="slidenum">
              <a:t>&lt;#&gt;</a:t>
            </a:fld>
          </a:p>
        </p:txBody>
      </p:sp>
      <p:sp>
        <p:nvSpPr>
          <p:cNvPr id="9" name="PlaceHolder 8"/>
          <p:cNvSpPr>
            <a:spLocks noGrp="1"/>
          </p:cNvSpPr>
          <p:nvPr>
            <p:ph type="dt" idx="40"/>
          </p:nvPr>
        </p:nvSpPr>
        <p:spPr/>
        <p:txBody>
          <a:bodyPr/>
          <a:p>
            <a:r>
              <a:rPr lang="en-US"/>
              <a:t/>
            </a: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97"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598" name="PlaceHolder 2"/>
          <p:cNvSpPr>
            <a:spLocks noGrp="1"/>
          </p:cNvSpPr>
          <p:nvPr>
            <p:ph/>
          </p:nvPr>
        </p:nvSpPr>
        <p:spPr>
          <a:xfrm>
            <a:off x="45720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99" name="PlaceHolder 3"/>
          <p:cNvSpPr>
            <a:spLocks noGrp="1"/>
          </p:cNvSpPr>
          <p:nvPr>
            <p:ph/>
          </p:nvPr>
        </p:nvSpPr>
        <p:spPr>
          <a:xfrm>
            <a:off x="323964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00" name="PlaceHolder 4"/>
          <p:cNvSpPr>
            <a:spLocks noGrp="1"/>
          </p:cNvSpPr>
          <p:nvPr>
            <p:ph/>
          </p:nvPr>
        </p:nvSpPr>
        <p:spPr>
          <a:xfrm>
            <a:off x="602208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01" name="PlaceHolder 5"/>
          <p:cNvSpPr>
            <a:spLocks noGrp="1"/>
          </p:cNvSpPr>
          <p:nvPr>
            <p:ph/>
          </p:nvPr>
        </p:nvSpPr>
        <p:spPr>
          <a:xfrm>
            <a:off x="45720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02" name="PlaceHolder 6"/>
          <p:cNvSpPr>
            <a:spLocks noGrp="1"/>
          </p:cNvSpPr>
          <p:nvPr>
            <p:ph/>
          </p:nvPr>
        </p:nvSpPr>
        <p:spPr>
          <a:xfrm>
            <a:off x="323964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03" name="PlaceHolder 7"/>
          <p:cNvSpPr>
            <a:spLocks noGrp="1"/>
          </p:cNvSpPr>
          <p:nvPr>
            <p:ph/>
          </p:nvPr>
        </p:nvSpPr>
        <p:spPr>
          <a:xfrm>
            <a:off x="602208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9" name="PlaceHolder 8"/>
          <p:cNvSpPr>
            <a:spLocks noGrp="1"/>
          </p:cNvSpPr>
          <p:nvPr>
            <p:ph type="ftr" idx="42"/>
          </p:nvPr>
        </p:nvSpPr>
        <p:spPr/>
        <p:txBody>
          <a:bodyPr/>
          <a:p>
            <a:r>
              <a:t>Footer</a:t>
            </a:r>
          </a:p>
        </p:txBody>
      </p:sp>
      <p:sp>
        <p:nvSpPr>
          <p:cNvPr id="10" name="PlaceHolder 9"/>
          <p:cNvSpPr>
            <a:spLocks noGrp="1"/>
          </p:cNvSpPr>
          <p:nvPr>
            <p:ph type="sldNum" idx="41"/>
          </p:nvPr>
        </p:nvSpPr>
        <p:spPr/>
        <p:txBody>
          <a:bodyPr/>
          <a:p>
            <a:fld id="{EDC92646-A768-4BFE-87FE-C509E133802C}" type="slidenum">
              <a:t>&lt;#&gt;</a:t>
            </a:fld>
          </a:p>
        </p:txBody>
      </p:sp>
      <p:sp>
        <p:nvSpPr>
          <p:cNvPr id="11" name="PlaceHolder 10"/>
          <p:cNvSpPr>
            <a:spLocks noGrp="1"/>
          </p:cNvSpPr>
          <p:nvPr>
            <p:ph type="dt" idx="40"/>
          </p:nvPr>
        </p:nvSpPr>
        <p:spPr/>
        <p:txBody>
          <a:bodyPr/>
          <a:p>
            <a:r>
              <a:rPr lang="en-US"/>
              <a:t/>
            </a: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4"/>
          </p:nvPr>
        </p:nvSpPr>
        <p:spPr/>
        <p:txBody>
          <a:bodyPr/>
          <a:p>
            <a:r>
              <a:t>Footer</a:t>
            </a:r>
          </a:p>
        </p:txBody>
      </p:sp>
      <p:sp>
        <p:nvSpPr>
          <p:cNvPr id="3" name="PlaceHolder 2"/>
          <p:cNvSpPr>
            <a:spLocks noGrp="1"/>
          </p:cNvSpPr>
          <p:nvPr>
            <p:ph type="sldNum" idx="45"/>
          </p:nvPr>
        </p:nvSpPr>
        <p:spPr/>
        <p:txBody>
          <a:bodyPr/>
          <a:p>
            <a:fld id="{E9867323-2053-40E2-943E-7A5164D1B5A1}" type="slidenum">
              <a:t>&lt;#&gt;</a:t>
            </a:fld>
          </a:p>
        </p:txBody>
      </p:sp>
      <p:sp>
        <p:nvSpPr>
          <p:cNvPr id="4" name="PlaceHolder 3"/>
          <p:cNvSpPr>
            <a:spLocks noGrp="1"/>
          </p:cNvSpPr>
          <p:nvPr>
            <p:ph type="dt" idx="43"/>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805CB6C8-EC1A-4EBD-A0A3-387FE64E180A}"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11"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612" name="PlaceHolder 2"/>
          <p:cNvSpPr>
            <a:spLocks noGrp="1"/>
          </p:cNvSpPr>
          <p:nvPr>
            <p:ph type="subTitle"/>
          </p:nvPr>
        </p:nvSpPr>
        <p:spPr>
          <a:xfrm>
            <a:off x="457200" y="1599840"/>
            <a:ext cx="8229600" cy="4876920"/>
          </a:xfrm>
          <a:prstGeom prst="rect">
            <a:avLst/>
          </a:prstGeom>
          <a:noFill/>
          <a:ln w="0">
            <a:noFill/>
          </a:ln>
        </p:spPr>
        <p:txBody>
          <a:bodyPr lIns="0" rIns="0" tIns="0" bIns="0" anchor="ctr">
            <a:noAutofit/>
          </a:bodyPr>
          <a:p>
            <a:pPr indent="0" algn="ctr">
              <a:spcBef>
                <a:spcPts val="6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44"/>
          </p:nvPr>
        </p:nvSpPr>
        <p:spPr/>
        <p:txBody>
          <a:bodyPr/>
          <a:p>
            <a:r>
              <a:t>Footer</a:t>
            </a:r>
          </a:p>
        </p:txBody>
      </p:sp>
      <p:sp>
        <p:nvSpPr>
          <p:cNvPr id="5" name="PlaceHolder 4"/>
          <p:cNvSpPr>
            <a:spLocks noGrp="1"/>
          </p:cNvSpPr>
          <p:nvPr>
            <p:ph type="sldNum" idx="45"/>
          </p:nvPr>
        </p:nvSpPr>
        <p:spPr/>
        <p:txBody>
          <a:bodyPr/>
          <a:p>
            <a:fld id="{2D49EB52-114A-4480-BDC3-10138BD69243}" type="slidenum">
              <a:t>&lt;#&gt;</a:t>
            </a:fld>
          </a:p>
        </p:txBody>
      </p:sp>
      <p:sp>
        <p:nvSpPr>
          <p:cNvPr id="6" name="PlaceHolder 5"/>
          <p:cNvSpPr>
            <a:spLocks noGrp="1"/>
          </p:cNvSpPr>
          <p:nvPr>
            <p:ph type="dt" idx="43"/>
          </p:nvPr>
        </p:nvSpPr>
        <p:spPr/>
        <p:txBody>
          <a:bodyPr/>
          <a:p>
            <a:r>
              <a:rPr lang="en-US"/>
              <a:t/>
            </a: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13"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614" name="PlaceHolder 2"/>
          <p:cNvSpPr>
            <a:spLocks noGrp="1"/>
          </p:cNvSpPr>
          <p:nvPr>
            <p:ph/>
          </p:nvPr>
        </p:nvSpPr>
        <p:spPr>
          <a:xfrm>
            <a:off x="457200" y="1599840"/>
            <a:ext cx="82296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44"/>
          </p:nvPr>
        </p:nvSpPr>
        <p:spPr/>
        <p:txBody>
          <a:bodyPr/>
          <a:p>
            <a:r>
              <a:t>Footer</a:t>
            </a:r>
          </a:p>
        </p:txBody>
      </p:sp>
      <p:sp>
        <p:nvSpPr>
          <p:cNvPr id="5" name="PlaceHolder 4"/>
          <p:cNvSpPr>
            <a:spLocks noGrp="1"/>
          </p:cNvSpPr>
          <p:nvPr>
            <p:ph type="sldNum" idx="45"/>
          </p:nvPr>
        </p:nvSpPr>
        <p:spPr/>
        <p:txBody>
          <a:bodyPr/>
          <a:p>
            <a:fld id="{7BD3E5FA-5EC8-4504-AC8F-D441BF48C35A}" type="slidenum">
              <a:t>&lt;#&gt;</a:t>
            </a:fld>
          </a:p>
        </p:txBody>
      </p:sp>
      <p:sp>
        <p:nvSpPr>
          <p:cNvPr id="6" name="PlaceHolder 5"/>
          <p:cNvSpPr>
            <a:spLocks noGrp="1"/>
          </p:cNvSpPr>
          <p:nvPr>
            <p:ph type="dt" idx="43"/>
          </p:nvPr>
        </p:nvSpPr>
        <p:spPr/>
        <p:txBody>
          <a:bodyPr/>
          <a:p>
            <a:r>
              <a:rPr lang="en-US"/>
              <a:t/>
            </a: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15"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616"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17"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44"/>
          </p:nvPr>
        </p:nvSpPr>
        <p:spPr/>
        <p:txBody>
          <a:bodyPr/>
          <a:p>
            <a:r>
              <a:t>Footer</a:t>
            </a:r>
          </a:p>
        </p:txBody>
      </p:sp>
      <p:sp>
        <p:nvSpPr>
          <p:cNvPr id="6" name="PlaceHolder 5"/>
          <p:cNvSpPr>
            <a:spLocks noGrp="1"/>
          </p:cNvSpPr>
          <p:nvPr>
            <p:ph type="sldNum" idx="45"/>
          </p:nvPr>
        </p:nvSpPr>
        <p:spPr/>
        <p:txBody>
          <a:bodyPr/>
          <a:p>
            <a:fld id="{4ACA2A66-CA07-4756-BAB6-2BC840AF1625}" type="slidenum">
              <a:t>&lt;#&gt;</a:t>
            </a:fld>
          </a:p>
        </p:txBody>
      </p:sp>
      <p:sp>
        <p:nvSpPr>
          <p:cNvPr id="7" name="PlaceHolder 6"/>
          <p:cNvSpPr>
            <a:spLocks noGrp="1"/>
          </p:cNvSpPr>
          <p:nvPr>
            <p:ph type="dt" idx="43"/>
          </p:nvPr>
        </p:nvSpPr>
        <p:spPr/>
        <p:txBody>
          <a:bodyPr/>
          <a:p>
            <a:r>
              <a:rPr lang="en-US"/>
              <a:t/>
            </a: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18"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 name="PlaceHolder 2"/>
          <p:cNvSpPr>
            <a:spLocks noGrp="1"/>
          </p:cNvSpPr>
          <p:nvPr>
            <p:ph type="ftr" idx="44"/>
          </p:nvPr>
        </p:nvSpPr>
        <p:spPr/>
        <p:txBody>
          <a:bodyPr/>
          <a:p>
            <a:r>
              <a:t>Footer</a:t>
            </a:r>
          </a:p>
        </p:txBody>
      </p:sp>
      <p:sp>
        <p:nvSpPr>
          <p:cNvPr id="4" name="PlaceHolder 3"/>
          <p:cNvSpPr>
            <a:spLocks noGrp="1"/>
          </p:cNvSpPr>
          <p:nvPr>
            <p:ph type="sldNum" idx="45"/>
          </p:nvPr>
        </p:nvSpPr>
        <p:spPr/>
        <p:txBody>
          <a:bodyPr/>
          <a:p>
            <a:fld id="{20DA8BD9-73D3-4CBD-9100-54D2A592E7D2}" type="slidenum">
              <a:t>&lt;#&gt;</a:t>
            </a:fld>
          </a:p>
        </p:txBody>
      </p:sp>
      <p:sp>
        <p:nvSpPr>
          <p:cNvPr id="5" name="PlaceHolder 4"/>
          <p:cNvSpPr>
            <a:spLocks noGrp="1"/>
          </p:cNvSpPr>
          <p:nvPr>
            <p:ph type="dt" idx="43"/>
          </p:nvPr>
        </p:nvSpPr>
        <p:spPr/>
        <p:txBody>
          <a:bodyPr/>
          <a:p>
            <a:r>
              <a:rPr lang="en-US"/>
              <a:t/>
            </a: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9" name="PlaceHolder 1"/>
          <p:cNvSpPr>
            <a:spLocks noGrp="1"/>
          </p:cNvSpPr>
          <p:nvPr>
            <p:ph type="subTitle"/>
          </p:nvPr>
        </p:nvSpPr>
        <p:spPr>
          <a:xfrm>
            <a:off x="457200" y="533160"/>
            <a:ext cx="8229600" cy="4592160"/>
          </a:xfrm>
          <a:prstGeom prst="rect">
            <a:avLst/>
          </a:prstGeom>
          <a:noFill/>
          <a:ln w="0">
            <a:noFill/>
          </a:ln>
        </p:spPr>
        <p:txBody>
          <a:bodyPr lIns="0" rIns="0" tIns="0" bIns="0" anchor="ctr">
            <a:noAutofit/>
          </a:bodyPr>
          <a:p>
            <a:pPr algn="ctr">
              <a:spcBef>
                <a:spcPts val="601"/>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 name="PlaceHolder 2"/>
          <p:cNvSpPr>
            <a:spLocks noGrp="1"/>
          </p:cNvSpPr>
          <p:nvPr>
            <p:ph type="ftr" idx="44"/>
          </p:nvPr>
        </p:nvSpPr>
        <p:spPr/>
        <p:txBody>
          <a:bodyPr/>
          <a:p>
            <a:r>
              <a:t>Footer</a:t>
            </a:r>
          </a:p>
        </p:txBody>
      </p:sp>
      <p:sp>
        <p:nvSpPr>
          <p:cNvPr id="4" name="PlaceHolder 3"/>
          <p:cNvSpPr>
            <a:spLocks noGrp="1"/>
          </p:cNvSpPr>
          <p:nvPr>
            <p:ph type="sldNum" idx="45"/>
          </p:nvPr>
        </p:nvSpPr>
        <p:spPr/>
        <p:txBody>
          <a:bodyPr/>
          <a:p>
            <a:fld id="{16D1642C-A347-4C3B-9E12-5C1BBDF1CDD2}" type="slidenum">
              <a:t>&lt;#&gt;</a:t>
            </a:fld>
          </a:p>
        </p:txBody>
      </p:sp>
      <p:sp>
        <p:nvSpPr>
          <p:cNvPr id="5" name="PlaceHolder 4"/>
          <p:cNvSpPr>
            <a:spLocks noGrp="1"/>
          </p:cNvSpPr>
          <p:nvPr>
            <p:ph type="dt" idx="43"/>
          </p:nvPr>
        </p:nvSpPr>
        <p:spPr/>
        <p:txBody>
          <a:bodyPr/>
          <a:p>
            <a:r>
              <a:rPr lang="en-US"/>
              <a:t/>
            </a: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0"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621"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22"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23"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44"/>
          </p:nvPr>
        </p:nvSpPr>
        <p:spPr/>
        <p:txBody>
          <a:bodyPr/>
          <a:p>
            <a:r>
              <a:t>Footer</a:t>
            </a:r>
          </a:p>
        </p:txBody>
      </p:sp>
      <p:sp>
        <p:nvSpPr>
          <p:cNvPr id="7" name="PlaceHolder 6"/>
          <p:cNvSpPr>
            <a:spLocks noGrp="1"/>
          </p:cNvSpPr>
          <p:nvPr>
            <p:ph type="sldNum" idx="45"/>
          </p:nvPr>
        </p:nvSpPr>
        <p:spPr/>
        <p:txBody>
          <a:bodyPr/>
          <a:p>
            <a:fld id="{19149DA9-9997-45C7-854A-B8B25505EE5E}" type="slidenum">
              <a:t>&lt;#&gt;</a:t>
            </a:fld>
          </a:p>
        </p:txBody>
      </p:sp>
      <p:sp>
        <p:nvSpPr>
          <p:cNvPr id="8" name="PlaceHolder 7"/>
          <p:cNvSpPr>
            <a:spLocks noGrp="1"/>
          </p:cNvSpPr>
          <p:nvPr>
            <p:ph type="dt" idx="43"/>
          </p:nvPr>
        </p:nvSpPr>
        <p:spPr/>
        <p:txBody>
          <a:bodyPr/>
          <a:p>
            <a:r>
              <a:rPr lang="en-US"/>
              <a:t/>
            </a: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4"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625"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26"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27" name="PlaceHolder 4"/>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44"/>
          </p:nvPr>
        </p:nvSpPr>
        <p:spPr/>
        <p:txBody>
          <a:bodyPr/>
          <a:p>
            <a:r>
              <a:t>Footer</a:t>
            </a:r>
          </a:p>
        </p:txBody>
      </p:sp>
      <p:sp>
        <p:nvSpPr>
          <p:cNvPr id="7" name="PlaceHolder 6"/>
          <p:cNvSpPr>
            <a:spLocks noGrp="1"/>
          </p:cNvSpPr>
          <p:nvPr>
            <p:ph type="sldNum" idx="45"/>
          </p:nvPr>
        </p:nvSpPr>
        <p:spPr/>
        <p:txBody>
          <a:bodyPr/>
          <a:p>
            <a:fld id="{559835A2-8568-4890-9987-30604547E8E3}" type="slidenum">
              <a:t>&lt;#&gt;</a:t>
            </a:fld>
          </a:p>
        </p:txBody>
      </p:sp>
      <p:sp>
        <p:nvSpPr>
          <p:cNvPr id="8" name="PlaceHolder 7"/>
          <p:cNvSpPr>
            <a:spLocks noGrp="1"/>
          </p:cNvSpPr>
          <p:nvPr>
            <p:ph type="dt" idx="43"/>
          </p:nvPr>
        </p:nvSpPr>
        <p:spPr/>
        <p:txBody>
          <a:bodyPr/>
          <a:p>
            <a:r>
              <a:rPr lang="en-US"/>
              <a:t/>
            </a: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8"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629"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30"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31" name="PlaceHolder 4"/>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44"/>
          </p:nvPr>
        </p:nvSpPr>
        <p:spPr/>
        <p:txBody>
          <a:bodyPr/>
          <a:p>
            <a:r>
              <a:t>Footer</a:t>
            </a:r>
          </a:p>
        </p:txBody>
      </p:sp>
      <p:sp>
        <p:nvSpPr>
          <p:cNvPr id="7" name="PlaceHolder 6"/>
          <p:cNvSpPr>
            <a:spLocks noGrp="1"/>
          </p:cNvSpPr>
          <p:nvPr>
            <p:ph type="sldNum" idx="45"/>
          </p:nvPr>
        </p:nvSpPr>
        <p:spPr/>
        <p:txBody>
          <a:bodyPr/>
          <a:p>
            <a:fld id="{94695007-39FC-468B-A635-F6C82623C116}" type="slidenum">
              <a:t>&lt;#&gt;</a:t>
            </a:fld>
          </a:p>
        </p:txBody>
      </p:sp>
      <p:sp>
        <p:nvSpPr>
          <p:cNvPr id="8" name="PlaceHolder 7"/>
          <p:cNvSpPr>
            <a:spLocks noGrp="1"/>
          </p:cNvSpPr>
          <p:nvPr>
            <p:ph type="dt" idx="43"/>
          </p:nvPr>
        </p:nvSpPr>
        <p:spPr/>
        <p:txBody>
          <a:bodyPr/>
          <a:p>
            <a:r>
              <a:rPr lang="en-US"/>
              <a:t/>
            </a: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2"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633" name="PlaceHolder 2"/>
          <p:cNvSpPr>
            <a:spLocks noGrp="1"/>
          </p:cNvSpPr>
          <p:nvPr>
            <p:ph/>
          </p:nvPr>
        </p:nvSpPr>
        <p:spPr>
          <a:xfrm>
            <a:off x="457200" y="159984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34" name="PlaceHolder 3"/>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44"/>
          </p:nvPr>
        </p:nvSpPr>
        <p:spPr/>
        <p:txBody>
          <a:bodyPr/>
          <a:p>
            <a:r>
              <a:t>Footer</a:t>
            </a:r>
          </a:p>
        </p:txBody>
      </p:sp>
      <p:sp>
        <p:nvSpPr>
          <p:cNvPr id="6" name="PlaceHolder 5"/>
          <p:cNvSpPr>
            <a:spLocks noGrp="1"/>
          </p:cNvSpPr>
          <p:nvPr>
            <p:ph type="sldNum" idx="45"/>
          </p:nvPr>
        </p:nvSpPr>
        <p:spPr/>
        <p:txBody>
          <a:bodyPr/>
          <a:p>
            <a:fld id="{D8D6DB97-C1B9-4383-8820-4BE6EEDFAD66}" type="slidenum">
              <a:t>&lt;#&gt;</a:t>
            </a:fld>
          </a:p>
        </p:txBody>
      </p:sp>
      <p:sp>
        <p:nvSpPr>
          <p:cNvPr id="7" name="PlaceHolder 6"/>
          <p:cNvSpPr>
            <a:spLocks noGrp="1"/>
          </p:cNvSpPr>
          <p:nvPr>
            <p:ph type="dt" idx="43"/>
          </p:nvPr>
        </p:nvSpPr>
        <p:spPr/>
        <p:txBody>
          <a:bodyPr/>
          <a:p>
            <a:r>
              <a:rPr lang="en-US"/>
              <a:t/>
            </a: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35"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636"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37"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38"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39" name="PlaceHolder 5"/>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 name="PlaceHolder 6"/>
          <p:cNvSpPr>
            <a:spLocks noGrp="1"/>
          </p:cNvSpPr>
          <p:nvPr>
            <p:ph type="ftr" idx="44"/>
          </p:nvPr>
        </p:nvSpPr>
        <p:spPr/>
        <p:txBody>
          <a:bodyPr/>
          <a:p>
            <a:r>
              <a:t>Footer</a:t>
            </a:r>
          </a:p>
        </p:txBody>
      </p:sp>
      <p:sp>
        <p:nvSpPr>
          <p:cNvPr id="8" name="PlaceHolder 7"/>
          <p:cNvSpPr>
            <a:spLocks noGrp="1"/>
          </p:cNvSpPr>
          <p:nvPr>
            <p:ph type="sldNum" idx="45"/>
          </p:nvPr>
        </p:nvSpPr>
        <p:spPr/>
        <p:txBody>
          <a:bodyPr/>
          <a:p>
            <a:fld id="{4B06E32B-13E1-4E1C-9B2D-68D49FD6B0FC}" type="slidenum">
              <a:t>&lt;#&gt;</a:t>
            </a:fld>
          </a:p>
        </p:txBody>
      </p:sp>
      <p:sp>
        <p:nvSpPr>
          <p:cNvPr id="9" name="PlaceHolder 8"/>
          <p:cNvSpPr>
            <a:spLocks noGrp="1"/>
          </p:cNvSpPr>
          <p:nvPr>
            <p:ph type="dt" idx="43"/>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457200" y="533160"/>
            <a:ext cx="8229600" cy="4592160"/>
          </a:xfrm>
          <a:prstGeom prst="rect">
            <a:avLst/>
          </a:prstGeom>
          <a:noFill/>
          <a:ln w="0">
            <a:noFill/>
          </a:ln>
        </p:spPr>
        <p:txBody>
          <a:bodyPr lIns="0" rIns="0" tIns="0" bIns="0" anchor="ctr">
            <a:noAutofit/>
          </a:bodyPr>
          <a:p>
            <a:pPr algn="ctr">
              <a:spcBef>
                <a:spcPts val="601"/>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A7FA90A1-D60E-4730-80F8-BBFAE87C40D2}"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40"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641" name="PlaceHolder 2"/>
          <p:cNvSpPr>
            <a:spLocks noGrp="1"/>
          </p:cNvSpPr>
          <p:nvPr>
            <p:ph/>
          </p:nvPr>
        </p:nvSpPr>
        <p:spPr>
          <a:xfrm>
            <a:off x="45720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42" name="PlaceHolder 3"/>
          <p:cNvSpPr>
            <a:spLocks noGrp="1"/>
          </p:cNvSpPr>
          <p:nvPr>
            <p:ph/>
          </p:nvPr>
        </p:nvSpPr>
        <p:spPr>
          <a:xfrm>
            <a:off x="323964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43" name="PlaceHolder 4"/>
          <p:cNvSpPr>
            <a:spLocks noGrp="1"/>
          </p:cNvSpPr>
          <p:nvPr>
            <p:ph/>
          </p:nvPr>
        </p:nvSpPr>
        <p:spPr>
          <a:xfrm>
            <a:off x="602208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44" name="PlaceHolder 5"/>
          <p:cNvSpPr>
            <a:spLocks noGrp="1"/>
          </p:cNvSpPr>
          <p:nvPr>
            <p:ph/>
          </p:nvPr>
        </p:nvSpPr>
        <p:spPr>
          <a:xfrm>
            <a:off x="45720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45" name="PlaceHolder 6"/>
          <p:cNvSpPr>
            <a:spLocks noGrp="1"/>
          </p:cNvSpPr>
          <p:nvPr>
            <p:ph/>
          </p:nvPr>
        </p:nvSpPr>
        <p:spPr>
          <a:xfrm>
            <a:off x="323964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46" name="PlaceHolder 7"/>
          <p:cNvSpPr>
            <a:spLocks noGrp="1"/>
          </p:cNvSpPr>
          <p:nvPr>
            <p:ph/>
          </p:nvPr>
        </p:nvSpPr>
        <p:spPr>
          <a:xfrm>
            <a:off x="602208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9" name="PlaceHolder 8"/>
          <p:cNvSpPr>
            <a:spLocks noGrp="1"/>
          </p:cNvSpPr>
          <p:nvPr>
            <p:ph type="ftr" idx="44"/>
          </p:nvPr>
        </p:nvSpPr>
        <p:spPr/>
        <p:txBody>
          <a:bodyPr/>
          <a:p>
            <a:r>
              <a:t>Footer</a:t>
            </a:r>
          </a:p>
        </p:txBody>
      </p:sp>
      <p:sp>
        <p:nvSpPr>
          <p:cNvPr id="10" name="PlaceHolder 9"/>
          <p:cNvSpPr>
            <a:spLocks noGrp="1"/>
          </p:cNvSpPr>
          <p:nvPr>
            <p:ph type="sldNum" idx="45"/>
          </p:nvPr>
        </p:nvSpPr>
        <p:spPr/>
        <p:txBody>
          <a:bodyPr/>
          <a:p>
            <a:fld id="{B3911765-C7CC-4868-92E6-6AE61306616F}" type="slidenum">
              <a:t>&lt;#&gt;</a:t>
            </a:fld>
          </a:p>
        </p:txBody>
      </p:sp>
      <p:sp>
        <p:nvSpPr>
          <p:cNvPr id="11" name="PlaceHolder 10"/>
          <p:cNvSpPr>
            <a:spLocks noGrp="1"/>
          </p:cNvSpPr>
          <p:nvPr>
            <p:ph type="dt" idx="43"/>
          </p:nvPr>
        </p:nvSpPr>
        <p:spPr/>
        <p:txBody>
          <a:bodyPr/>
          <a:p>
            <a:r>
              <a:rPr lang="en-US"/>
              <a:t/>
            </a: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51"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652" name="PlaceHolder 2"/>
          <p:cNvSpPr>
            <a:spLocks noGrp="1"/>
          </p:cNvSpPr>
          <p:nvPr>
            <p:ph type="subTitle"/>
          </p:nvPr>
        </p:nvSpPr>
        <p:spPr>
          <a:xfrm>
            <a:off x="457200" y="1599840"/>
            <a:ext cx="8229600" cy="4876920"/>
          </a:xfrm>
          <a:prstGeom prst="rect">
            <a:avLst/>
          </a:prstGeom>
          <a:noFill/>
          <a:ln w="0">
            <a:noFill/>
          </a:ln>
        </p:spPr>
        <p:txBody>
          <a:bodyPr lIns="0" rIns="0" tIns="0" bIns="0" anchor="ctr">
            <a:noAutofit/>
          </a:bodyPr>
          <a:p>
            <a:pPr indent="0" algn="ctr">
              <a:spcBef>
                <a:spcPts val="6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53"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654" name="PlaceHolder 2"/>
          <p:cNvSpPr>
            <a:spLocks noGrp="1"/>
          </p:cNvSpPr>
          <p:nvPr>
            <p:ph/>
          </p:nvPr>
        </p:nvSpPr>
        <p:spPr>
          <a:xfrm>
            <a:off x="457200" y="1599840"/>
            <a:ext cx="82296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55"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656"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57"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8"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59" name="PlaceHolder 1"/>
          <p:cNvSpPr>
            <a:spLocks noGrp="1"/>
          </p:cNvSpPr>
          <p:nvPr>
            <p:ph type="subTitle"/>
          </p:nvPr>
        </p:nvSpPr>
        <p:spPr>
          <a:xfrm>
            <a:off x="457200" y="533160"/>
            <a:ext cx="8229600" cy="4592160"/>
          </a:xfrm>
          <a:prstGeom prst="rect">
            <a:avLst/>
          </a:prstGeom>
          <a:noFill/>
          <a:ln w="0">
            <a:noFill/>
          </a:ln>
        </p:spPr>
        <p:txBody>
          <a:bodyPr lIns="0" rIns="0" tIns="0" bIns="0" anchor="ctr">
            <a:noAutofit/>
          </a:bodyPr>
          <a:p>
            <a:pPr algn="ctr">
              <a:spcBef>
                <a:spcPts val="601"/>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60"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661"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62"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63"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64"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665"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66"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67" name="PlaceHolder 4"/>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8"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669"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70"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71" name="PlaceHolder 4"/>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58"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9"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0"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6884256E-4FCF-44AA-9B4C-DE398FA2BA59}"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2"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673" name="PlaceHolder 2"/>
          <p:cNvSpPr>
            <a:spLocks noGrp="1"/>
          </p:cNvSpPr>
          <p:nvPr>
            <p:ph/>
          </p:nvPr>
        </p:nvSpPr>
        <p:spPr>
          <a:xfrm>
            <a:off x="457200" y="159984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74" name="PlaceHolder 3"/>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5"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676"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77"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78"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79" name="PlaceHolder 5"/>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80"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681" name="PlaceHolder 2"/>
          <p:cNvSpPr>
            <a:spLocks noGrp="1"/>
          </p:cNvSpPr>
          <p:nvPr>
            <p:ph/>
          </p:nvPr>
        </p:nvSpPr>
        <p:spPr>
          <a:xfrm>
            <a:off x="45720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82" name="PlaceHolder 3"/>
          <p:cNvSpPr>
            <a:spLocks noGrp="1"/>
          </p:cNvSpPr>
          <p:nvPr>
            <p:ph/>
          </p:nvPr>
        </p:nvSpPr>
        <p:spPr>
          <a:xfrm>
            <a:off x="323964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83" name="PlaceHolder 4"/>
          <p:cNvSpPr>
            <a:spLocks noGrp="1"/>
          </p:cNvSpPr>
          <p:nvPr>
            <p:ph/>
          </p:nvPr>
        </p:nvSpPr>
        <p:spPr>
          <a:xfrm>
            <a:off x="602208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84" name="PlaceHolder 5"/>
          <p:cNvSpPr>
            <a:spLocks noGrp="1"/>
          </p:cNvSpPr>
          <p:nvPr>
            <p:ph/>
          </p:nvPr>
        </p:nvSpPr>
        <p:spPr>
          <a:xfrm>
            <a:off x="45720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85" name="PlaceHolder 6"/>
          <p:cNvSpPr>
            <a:spLocks noGrp="1"/>
          </p:cNvSpPr>
          <p:nvPr>
            <p:ph/>
          </p:nvPr>
        </p:nvSpPr>
        <p:spPr>
          <a:xfrm>
            <a:off x="323964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86" name="PlaceHolder 7"/>
          <p:cNvSpPr>
            <a:spLocks noGrp="1"/>
          </p:cNvSpPr>
          <p:nvPr>
            <p:ph/>
          </p:nvPr>
        </p:nvSpPr>
        <p:spPr>
          <a:xfrm>
            <a:off x="602208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7"/>
          </p:nvPr>
        </p:nvSpPr>
        <p:spPr/>
        <p:txBody>
          <a:bodyPr/>
          <a:p>
            <a:r>
              <a:t>Footer</a:t>
            </a:r>
          </a:p>
        </p:txBody>
      </p:sp>
      <p:sp>
        <p:nvSpPr>
          <p:cNvPr id="3" name="PlaceHolder 2"/>
          <p:cNvSpPr>
            <a:spLocks noGrp="1"/>
          </p:cNvSpPr>
          <p:nvPr>
            <p:ph type="sldNum" idx="48"/>
          </p:nvPr>
        </p:nvSpPr>
        <p:spPr/>
        <p:txBody>
          <a:bodyPr/>
          <a:p>
            <a:fld id="{3EE12828-5C38-49FB-ACC0-BC9BACBD3A3F}" type="slidenum">
              <a:t>&lt;#&gt;</a:t>
            </a:fld>
          </a:p>
        </p:txBody>
      </p:sp>
      <p:sp>
        <p:nvSpPr>
          <p:cNvPr id="4" name="PlaceHolder 3"/>
          <p:cNvSpPr>
            <a:spLocks noGrp="1"/>
          </p:cNvSpPr>
          <p:nvPr>
            <p:ph type="dt" idx="46"/>
          </p:nvPr>
        </p:nvSpPr>
        <p:spPr/>
        <p:txBody>
          <a:bodyPr/>
          <a:p>
            <a:r>
              <a:rPr lang="en-US"/>
              <a:t/>
            </a:r>
          </a:p>
        </p:txBody>
      </p:sp>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94"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695" name="PlaceHolder 2"/>
          <p:cNvSpPr>
            <a:spLocks noGrp="1"/>
          </p:cNvSpPr>
          <p:nvPr>
            <p:ph type="subTitle"/>
          </p:nvPr>
        </p:nvSpPr>
        <p:spPr>
          <a:xfrm>
            <a:off x="457200" y="1599840"/>
            <a:ext cx="8229600" cy="4876920"/>
          </a:xfrm>
          <a:prstGeom prst="rect">
            <a:avLst/>
          </a:prstGeom>
          <a:noFill/>
          <a:ln w="0">
            <a:noFill/>
          </a:ln>
        </p:spPr>
        <p:txBody>
          <a:bodyPr lIns="0" rIns="0" tIns="0" bIns="0" anchor="ctr">
            <a:noAutofit/>
          </a:bodyPr>
          <a:p>
            <a:pPr indent="0" algn="ctr">
              <a:spcBef>
                <a:spcPts val="6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47"/>
          </p:nvPr>
        </p:nvSpPr>
        <p:spPr/>
        <p:txBody>
          <a:bodyPr/>
          <a:p>
            <a:r>
              <a:t>Footer</a:t>
            </a:r>
          </a:p>
        </p:txBody>
      </p:sp>
      <p:sp>
        <p:nvSpPr>
          <p:cNvPr id="5" name="PlaceHolder 4"/>
          <p:cNvSpPr>
            <a:spLocks noGrp="1"/>
          </p:cNvSpPr>
          <p:nvPr>
            <p:ph type="sldNum" idx="48"/>
          </p:nvPr>
        </p:nvSpPr>
        <p:spPr/>
        <p:txBody>
          <a:bodyPr/>
          <a:p>
            <a:fld id="{D2AFFBD5-D981-4C84-9255-8C4EF28461C3}" type="slidenum">
              <a:t>&lt;#&gt;</a:t>
            </a:fld>
          </a:p>
        </p:txBody>
      </p:sp>
      <p:sp>
        <p:nvSpPr>
          <p:cNvPr id="6" name="PlaceHolder 5"/>
          <p:cNvSpPr>
            <a:spLocks noGrp="1"/>
          </p:cNvSpPr>
          <p:nvPr>
            <p:ph type="dt" idx="46"/>
          </p:nvPr>
        </p:nvSpPr>
        <p:spPr/>
        <p:txBody>
          <a:bodyPr/>
          <a:p>
            <a:r>
              <a:rPr lang="en-US"/>
              <a:t/>
            </a: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96"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697" name="PlaceHolder 2"/>
          <p:cNvSpPr>
            <a:spLocks noGrp="1"/>
          </p:cNvSpPr>
          <p:nvPr>
            <p:ph/>
          </p:nvPr>
        </p:nvSpPr>
        <p:spPr>
          <a:xfrm>
            <a:off x="457200" y="1599840"/>
            <a:ext cx="82296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47"/>
          </p:nvPr>
        </p:nvSpPr>
        <p:spPr/>
        <p:txBody>
          <a:bodyPr/>
          <a:p>
            <a:r>
              <a:t>Footer</a:t>
            </a:r>
          </a:p>
        </p:txBody>
      </p:sp>
      <p:sp>
        <p:nvSpPr>
          <p:cNvPr id="5" name="PlaceHolder 4"/>
          <p:cNvSpPr>
            <a:spLocks noGrp="1"/>
          </p:cNvSpPr>
          <p:nvPr>
            <p:ph type="sldNum" idx="48"/>
          </p:nvPr>
        </p:nvSpPr>
        <p:spPr/>
        <p:txBody>
          <a:bodyPr/>
          <a:p>
            <a:fld id="{C91CDD27-E6E3-421C-8338-581CBAFCCE27}" type="slidenum">
              <a:t>&lt;#&gt;</a:t>
            </a:fld>
          </a:p>
        </p:txBody>
      </p:sp>
      <p:sp>
        <p:nvSpPr>
          <p:cNvPr id="6" name="PlaceHolder 5"/>
          <p:cNvSpPr>
            <a:spLocks noGrp="1"/>
          </p:cNvSpPr>
          <p:nvPr>
            <p:ph type="dt" idx="46"/>
          </p:nvPr>
        </p:nvSpPr>
        <p:spPr/>
        <p:txBody>
          <a:bodyPr/>
          <a:p>
            <a:r>
              <a:rPr lang="en-US"/>
              <a:t/>
            </a: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98"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699"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00"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47"/>
          </p:nvPr>
        </p:nvSpPr>
        <p:spPr/>
        <p:txBody>
          <a:bodyPr/>
          <a:p>
            <a:r>
              <a:t>Footer</a:t>
            </a:r>
          </a:p>
        </p:txBody>
      </p:sp>
      <p:sp>
        <p:nvSpPr>
          <p:cNvPr id="6" name="PlaceHolder 5"/>
          <p:cNvSpPr>
            <a:spLocks noGrp="1"/>
          </p:cNvSpPr>
          <p:nvPr>
            <p:ph type="sldNum" idx="48"/>
          </p:nvPr>
        </p:nvSpPr>
        <p:spPr/>
        <p:txBody>
          <a:bodyPr/>
          <a:p>
            <a:fld id="{A94DCC9E-31B1-4357-ADE3-366455A6CDDD}" type="slidenum">
              <a:t>&lt;#&gt;</a:t>
            </a:fld>
          </a:p>
        </p:txBody>
      </p:sp>
      <p:sp>
        <p:nvSpPr>
          <p:cNvPr id="7" name="PlaceHolder 6"/>
          <p:cNvSpPr>
            <a:spLocks noGrp="1"/>
          </p:cNvSpPr>
          <p:nvPr>
            <p:ph type="dt" idx="46"/>
          </p:nvPr>
        </p:nvSpPr>
        <p:spPr/>
        <p:txBody>
          <a:bodyPr/>
          <a:p>
            <a:r>
              <a:rPr lang="en-US"/>
              <a:t/>
            </a: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01"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 name="PlaceHolder 2"/>
          <p:cNvSpPr>
            <a:spLocks noGrp="1"/>
          </p:cNvSpPr>
          <p:nvPr>
            <p:ph type="ftr" idx="47"/>
          </p:nvPr>
        </p:nvSpPr>
        <p:spPr/>
        <p:txBody>
          <a:bodyPr/>
          <a:p>
            <a:r>
              <a:t>Footer</a:t>
            </a:r>
          </a:p>
        </p:txBody>
      </p:sp>
      <p:sp>
        <p:nvSpPr>
          <p:cNvPr id="4" name="PlaceHolder 3"/>
          <p:cNvSpPr>
            <a:spLocks noGrp="1"/>
          </p:cNvSpPr>
          <p:nvPr>
            <p:ph type="sldNum" idx="48"/>
          </p:nvPr>
        </p:nvSpPr>
        <p:spPr/>
        <p:txBody>
          <a:bodyPr/>
          <a:p>
            <a:fld id="{2AA02BB8-C140-4CF2-AC38-04862D0D4CDD}" type="slidenum">
              <a:t>&lt;#&gt;</a:t>
            </a:fld>
          </a:p>
        </p:txBody>
      </p:sp>
      <p:sp>
        <p:nvSpPr>
          <p:cNvPr id="5" name="PlaceHolder 4"/>
          <p:cNvSpPr>
            <a:spLocks noGrp="1"/>
          </p:cNvSpPr>
          <p:nvPr>
            <p:ph type="dt" idx="46"/>
          </p:nvPr>
        </p:nvSpPr>
        <p:spPr/>
        <p:txBody>
          <a:bodyPr/>
          <a:p>
            <a:r>
              <a:rPr lang="en-US"/>
              <a:t/>
            </a: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02" name="PlaceHolder 1"/>
          <p:cNvSpPr>
            <a:spLocks noGrp="1"/>
          </p:cNvSpPr>
          <p:nvPr>
            <p:ph type="subTitle"/>
          </p:nvPr>
        </p:nvSpPr>
        <p:spPr>
          <a:xfrm>
            <a:off x="457200" y="533160"/>
            <a:ext cx="8229600" cy="4592160"/>
          </a:xfrm>
          <a:prstGeom prst="rect">
            <a:avLst/>
          </a:prstGeom>
          <a:noFill/>
          <a:ln w="0">
            <a:noFill/>
          </a:ln>
        </p:spPr>
        <p:txBody>
          <a:bodyPr lIns="0" rIns="0" tIns="0" bIns="0" anchor="ctr">
            <a:noAutofit/>
          </a:bodyPr>
          <a:p>
            <a:pPr algn="ctr">
              <a:spcBef>
                <a:spcPts val="601"/>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 name="PlaceHolder 2"/>
          <p:cNvSpPr>
            <a:spLocks noGrp="1"/>
          </p:cNvSpPr>
          <p:nvPr>
            <p:ph type="ftr" idx="47"/>
          </p:nvPr>
        </p:nvSpPr>
        <p:spPr/>
        <p:txBody>
          <a:bodyPr/>
          <a:p>
            <a:r>
              <a:t>Footer</a:t>
            </a:r>
          </a:p>
        </p:txBody>
      </p:sp>
      <p:sp>
        <p:nvSpPr>
          <p:cNvPr id="4" name="PlaceHolder 3"/>
          <p:cNvSpPr>
            <a:spLocks noGrp="1"/>
          </p:cNvSpPr>
          <p:nvPr>
            <p:ph type="sldNum" idx="48"/>
          </p:nvPr>
        </p:nvSpPr>
        <p:spPr/>
        <p:txBody>
          <a:bodyPr/>
          <a:p>
            <a:fld id="{FBF1A52F-CEE9-4FCD-87B8-BC1C2649D575}" type="slidenum">
              <a:t>&lt;#&gt;</a:t>
            </a:fld>
          </a:p>
        </p:txBody>
      </p:sp>
      <p:sp>
        <p:nvSpPr>
          <p:cNvPr id="5" name="PlaceHolder 4"/>
          <p:cNvSpPr>
            <a:spLocks noGrp="1"/>
          </p:cNvSpPr>
          <p:nvPr>
            <p:ph type="dt" idx="46"/>
          </p:nvPr>
        </p:nvSpPr>
        <p:spPr/>
        <p:txBody>
          <a:bodyPr/>
          <a:p>
            <a:r>
              <a:rPr lang="en-US"/>
              <a:t/>
            </a: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03"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704"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05"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06"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47"/>
          </p:nvPr>
        </p:nvSpPr>
        <p:spPr/>
        <p:txBody>
          <a:bodyPr/>
          <a:p>
            <a:r>
              <a:t>Footer</a:t>
            </a:r>
          </a:p>
        </p:txBody>
      </p:sp>
      <p:sp>
        <p:nvSpPr>
          <p:cNvPr id="7" name="PlaceHolder 6"/>
          <p:cNvSpPr>
            <a:spLocks noGrp="1"/>
          </p:cNvSpPr>
          <p:nvPr>
            <p:ph type="sldNum" idx="48"/>
          </p:nvPr>
        </p:nvSpPr>
        <p:spPr/>
        <p:txBody>
          <a:bodyPr/>
          <a:p>
            <a:fld id="{7A99BD91-9936-4BA1-98DA-FC12FF60103C}" type="slidenum">
              <a:t>&lt;#&gt;</a:t>
            </a:fld>
          </a:p>
        </p:txBody>
      </p:sp>
      <p:sp>
        <p:nvSpPr>
          <p:cNvPr id="8" name="PlaceHolder 7"/>
          <p:cNvSpPr>
            <a:spLocks noGrp="1"/>
          </p:cNvSpPr>
          <p:nvPr>
            <p:ph type="dt" idx="4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6" name="PlaceHolder 2"/>
          <p:cNvSpPr>
            <a:spLocks noGrp="1"/>
          </p:cNvSpPr>
          <p:nvPr>
            <p:ph type="subTitle"/>
          </p:nvPr>
        </p:nvSpPr>
        <p:spPr>
          <a:xfrm>
            <a:off x="457200" y="1599840"/>
            <a:ext cx="8229600" cy="4876920"/>
          </a:xfrm>
          <a:prstGeom prst="rect">
            <a:avLst/>
          </a:prstGeom>
          <a:noFill/>
          <a:ln w="0">
            <a:noFill/>
          </a:ln>
        </p:spPr>
        <p:txBody>
          <a:bodyPr lIns="0" rIns="0" tIns="0" bIns="0" anchor="ctr">
            <a:noAutofit/>
          </a:bodyPr>
          <a:p>
            <a:pPr indent="0" algn="ctr">
              <a:spcBef>
                <a:spcPts val="6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5C47234B-5DE1-459F-B7B3-C0D37EDF1FC6}"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62"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3"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4" name="PlaceHolder 4"/>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8DB55EE1-312C-449E-B07D-340B3B3673F4}"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07"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708"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09"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10" name="PlaceHolder 4"/>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47"/>
          </p:nvPr>
        </p:nvSpPr>
        <p:spPr/>
        <p:txBody>
          <a:bodyPr/>
          <a:p>
            <a:r>
              <a:t>Footer</a:t>
            </a:r>
          </a:p>
        </p:txBody>
      </p:sp>
      <p:sp>
        <p:nvSpPr>
          <p:cNvPr id="7" name="PlaceHolder 6"/>
          <p:cNvSpPr>
            <a:spLocks noGrp="1"/>
          </p:cNvSpPr>
          <p:nvPr>
            <p:ph type="sldNum" idx="48"/>
          </p:nvPr>
        </p:nvSpPr>
        <p:spPr/>
        <p:txBody>
          <a:bodyPr/>
          <a:p>
            <a:fld id="{46E41DCB-C0A4-4D06-8F72-F9D58483CACA}" type="slidenum">
              <a:t>&lt;#&gt;</a:t>
            </a:fld>
          </a:p>
        </p:txBody>
      </p:sp>
      <p:sp>
        <p:nvSpPr>
          <p:cNvPr id="8" name="PlaceHolder 7"/>
          <p:cNvSpPr>
            <a:spLocks noGrp="1"/>
          </p:cNvSpPr>
          <p:nvPr>
            <p:ph type="dt" idx="46"/>
          </p:nvPr>
        </p:nvSpPr>
        <p:spPr/>
        <p:txBody>
          <a:bodyPr/>
          <a:p>
            <a:r>
              <a:rPr lang="en-US"/>
              <a:t/>
            </a: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1"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712"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13"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14" name="PlaceHolder 4"/>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47"/>
          </p:nvPr>
        </p:nvSpPr>
        <p:spPr/>
        <p:txBody>
          <a:bodyPr/>
          <a:p>
            <a:r>
              <a:t>Footer</a:t>
            </a:r>
          </a:p>
        </p:txBody>
      </p:sp>
      <p:sp>
        <p:nvSpPr>
          <p:cNvPr id="7" name="PlaceHolder 6"/>
          <p:cNvSpPr>
            <a:spLocks noGrp="1"/>
          </p:cNvSpPr>
          <p:nvPr>
            <p:ph type="sldNum" idx="48"/>
          </p:nvPr>
        </p:nvSpPr>
        <p:spPr/>
        <p:txBody>
          <a:bodyPr/>
          <a:p>
            <a:fld id="{70F4DE27-AE01-4529-A5E1-3DAFF5A987E8}" type="slidenum">
              <a:t>&lt;#&gt;</a:t>
            </a:fld>
          </a:p>
        </p:txBody>
      </p:sp>
      <p:sp>
        <p:nvSpPr>
          <p:cNvPr id="8" name="PlaceHolder 7"/>
          <p:cNvSpPr>
            <a:spLocks noGrp="1"/>
          </p:cNvSpPr>
          <p:nvPr>
            <p:ph type="dt" idx="46"/>
          </p:nvPr>
        </p:nvSpPr>
        <p:spPr/>
        <p:txBody>
          <a:bodyPr/>
          <a:p>
            <a:r>
              <a:rPr lang="en-US"/>
              <a:t/>
            </a: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5"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716" name="PlaceHolder 2"/>
          <p:cNvSpPr>
            <a:spLocks noGrp="1"/>
          </p:cNvSpPr>
          <p:nvPr>
            <p:ph/>
          </p:nvPr>
        </p:nvSpPr>
        <p:spPr>
          <a:xfrm>
            <a:off x="457200" y="159984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17" name="PlaceHolder 3"/>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47"/>
          </p:nvPr>
        </p:nvSpPr>
        <p:spPr/>
        <p:txBody>
          <a:bodyPr/>
          <a:p>
            <a:r>
              <a:t>Footer</a:t>
            </a:r>
          </a:p>
        </p:txBody>
      </p:sp>
      <p:sp>
        <p:nvSpPr>
          <p:cNvPr id="6" name="PlaceHolder 5"/>
          <p:cNvSpPr>
            <a:spLocks noGrp="1"/>
          </p:cNvSpPr>
          <p:nvPr>
            <p:ph type="sldNum" idx="48"/>
          </p:nvPr>
        </p:nvSpPr>
        <p:spPr/>
        <p:txBody>
          <a:bodyPr/>
          <a:p>
            <a:fld id="{03016831-AF22-4A55-81DC-A18FED58761C}" type="slidenum">
              <a:t>&lt;#&gt;</a:t>
            </a:fld>
          </a:p>
        </p:txBody>
      </p:sp>
      <p:sp>
        <p:nvSpPr>
          <p:cNvPr id="7" name="PlaceHolder 6"/>
          <p:cNvSpPr>
            <a:spLocks noGrp="1"/>
          </p:cNvSpPr>
          <p:nvPr>
            <p:ph type="dt" idx="46"/>
          </p:nvPr>
        </p:nvSpPr>
        <p:spPr/>
        <p:txBody>
          <a:bodyPr/>
          <a:p>
            <a:r>
              <a:rPr lang="en-US"/>
              <a:t/>
            </a: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8"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719"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20"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21"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22" name="PlaceHolder 5"/>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 name="PlaceHolder 6"/>
          <p:cNvSpPr>
            <a:spLocks noGrp="1"/>
          </p:cNvSpPr>
          <p:nvPr>
            <p:ph type="ftr" idx="47"/>
          </p:nvPr>
        </p:nvSpPr>
        <p:spPr/>
        <p:txBody>
          <a:bodyPr/>
          <a:p>
            <a:r>
              <a:t>Footer</a:t>
            </a:r>
          </a:p>
        </p:txBody>
      </p:sp>
      <p:sp>
        <p:nvSpPr>
          <p:cNvPr id="8" name="PlaceHolder 7"/>
          <p:cNvSpPr>
            <a:spLocks noGrp="1"/>
          </p:cNvSpPr>
          <p:nvPr>
            <p:ph type="sldNum" idx="48"/>
          </p:nvPr>
        </p:nvSpPr>
        <p:spPr/>
        <p:txBody>
          <a:bodyPr/>
          <a:p>
            <a:fld id="{81448668-E7D6-4BAF-A905-4896ECAFD4E7}" type="slidenum">
              <a:t>&lt;#&gt;</a:t>
            </a:fld>
          </a:p>
        </p:txBody>
      </p:sp>
      <p:sp>
        <p:nvSpPr>
          <p:cNvPr id="9" name="PlaceHolder 8"/>
          <p:cNvSpPr>
            <a:spLocks noGrp="1"/>
          </p:cNvSpPr>
          <p:nvPr>
            <p:ph type="dt" idx="46"/>
          </p:nvPr>
        </p:nvSpPr>
        <p:spPr/>
        <p:txBody>
          <a:bodyPr/>
          <a:p>
            <a:r>
              <a:rPr lang="en-US"/>
              <a:t/>
            </a: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3"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724" name="PlaceHolder 2"/>
          <p:cNvSpPr>
            <a:spLocks noGrp="1"/>
          </p:cNvSpPr>
          <p:nvPr>
            <p:ph/>
          </p:nvPr>
        </p:nvSpPr>
        <p:spPr>
          <a:xfrm>
            <a:off x="45720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25" name="PlaceHolder 3"/>
          <p:cNvSpPr>
            <a:spLocks noGrp="1"/>
          </p:cNvSpPr>
          <p:nvPr>
            <p:ph/>
          </p:nvPr>
        </p:nvSpPr>
        <p:spPr>
          <a:xfrm>
            <a:off x="323964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26" name="PlaceHolder 4"/>
          <p:cNvSpPr>
            <a:spLocks noGrp="1"/>
          </p:cNvSpPr>
          <p:nvPr>
            <p:ph/>
          </p:nvPr>
        </p:nvSpPr>
        <p:spPr>
          <a:xfrm>
            <a:off x="602208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27" name="PlaceHolder 5"/>
          <p:cNvSpPr>
            <a:spLocks noGrp="1"/>
          </p:cNvSpPr>
          <p:nvPr>
            <p:ph/>
          </p:nvPr>
        </p:nvSpPr>
        <p:spPr>
          <a:xfrm>
            <a:off x="45720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28" name="PlaceHolder 6"/>
          <p:cNvSpPr>
            <a:spLocks noGrp="1"/>
          </p:cNvSpPr>
          <p:nvPr>
            <p:ph/>
          </p:nvPr>
        </p:nvSpPr>
        <p:spPr>
          <a:xfrm>
            <a:off x="323964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29" name="PlaceHolder 7"/>
          <p:cNvSpPr>
            <a:spLocks noGrp="1"/>
          </p:cNvSpPr>
          <p:nvPr>
            <p:ph/>
          </p:nvPr>
        </p:nvSpPr>
        <p:spPr>
          <a:xfrm>
            <a:off x="602208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9" name="PlaceHolder 8"/>
          <p:cNvSpPr>
            <a:spLocks noGrp="1"/>
          </p:cNvSpPr>
          <p:nvPr>
            <p:ph type="ftr" idx="47"/>
          </p:nvPr>
        </p:nvSpPr>
        <p:spPr/>
        <p:txBody>
          <a:bodyPr/>
          <a:p>
            <a:r>
              <a:t>Footer</a:t>
            </a:r>
          </a:p>
        </p:txBody>
      </p:sp>
      <p:sp>
        <p:nvSpPr>
          <p:cNvPr id="10" name="PlaceHolder 9"/>
          <p:cNvSpPr>
            <a:spLocks noGrp="1"/>
          </p:cNvSpPr>
          <p:nvPr>
            <p:ph type="sldNum" idx="48"/>
          </p:nvPr>
        </p:nvSpPr>
        <p:spPr/>
        <p:txBody>
          <a:bodyPr/>
          <a:p>
            <a:fld id="{90BC6DD3-0E7F-41B8-8B62-9C55E7C386A3}" type="slidenum">
              <a:t>&lt;#&gt;</a:t>
            </a:fld>
          </a:p>
        </p:txBody>
      </p:sp>
      <p:sp>
        <p:nvSpPr>
          <p:cNvPr id="11" name="PlaceHolder 10"/>
          <p:cNvSpPr>
            <a:spLocks noGrp="1"/>
          </p:cNvSpPr>
          <p:nvPr>
            <p:ph type="dt" idx="46"/>
          </p:nvPr>
        </p:nvSpPr>
        <p:spPr/>
        <p:txBody>
          <a:bodyPr/>
          <a:p>
            <a:r>
              <a:rPr lang="en-US"/>
              <a:t/>
            </a: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34"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735" name="PlaceHolder 2"/>
          <p:cNvSpPr>
            <a:spLocks noGrp="1"/>
          </p:cNvSpPr>
          <p:nvPr>
            <p:ph type="subTitle"/>
          </p:nvPr>
        </p:nvSpPr>
        <p:spPr>
          <a:xfrm>
            <a:off x="457200" y="1599840"/>
            <a:ext cx="8229600" cy="4876920"/>
          </a:xfrm>
          <a:prstGeom prst="rect">
            <a:avLst/>
          </a:prstGeom>
          <a:noFill/>
          <a:ln w="0">
            <a:noFill/>
          </a:ln>
        </p:spPr>
        <p:txBody>
          <a:bodyPr lIns="0" rIns="0" tIns="0" bIns="0" anchor="ctr">
            <a:noAutofit/>
          </a:bodyPr>
          <a:p>
            <a:pPr indent="0" algn="ctr">
              <a:spcBef>
                <a:spcPts val="6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36"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737" name="PlaceHolder 2"/>
          <p:cNvSpPr>
            <a:spLocks noGrp="1"/>
          </p:cNvSpPr>
          <p:nvPr>
            <p:ph/>
          </p:nvPr>
        </p:nvSpPr>
        <p:spPr>
          <a:xfrm>
            <a:off x="457200" y="1599840"/>
            <a:ext cx="82296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38"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739"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40"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41"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66"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7"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8" name="PlaceHolder 4"/>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7EF624C1-1145-4E21-931D-AD89BD9507C6}"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42" name="PlaceHolder 1"/>
          <p:cNvSpPr>
            <a:spLocks noGrp="1"/>
          </p:cNvSpPr>
          <p:nvPr>
            <p:ph type="subTitle"/>
          </p:nvPr>
        </p:nvSpPr>
        <p:spPr>
          <a:xfrm>
            <a:off x="457200" y="533160"/>
            <a:ext cx="8229600" cy="4592160"/>
          </a:xfrm>
          <a:prstGeom prst="rect">
            <a:avLst/>
          </a:prstGeom>
          <a:noFill/>
          <a:ln w="0">
            <a:noFill/>
          </a:ln>
        </p:spPr>
        <p:txBody>
          <a:bodyPr lIns="0" rIns="0" tIns="0" bIns="0" anchor="ctr">
            <a:noAutofit/>
          </a:bodyPr>
          <a:p>
            <a:pPr algn="ctr">
              <a:spcBef>
                <a:spcPts val="601"/>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43"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744"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45"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46"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47"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748"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49"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50" name="PlaceHolder 4"/>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1"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752"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53"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54" name="PlaceHolder 4"/>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55"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756" name="PlaceHolder 2"/>
          <p:cNvSpPr>
            <a:spLocks noGrp="1"/>
          </p:cNvSpPr>
          <p:nvPr>
            <p:ph/>
          </p:nvPr>
        </p:nvSpPr>
        <p:spPr>
          <a:xfrm>
            <a:off x="457200" y="159984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57" name="PlaceHolder 3"/>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8"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759"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60"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61"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62" name="PlaceHolder 5"/>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3"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764" name="PlaceHolder 2"/>
          <p:cNvSpPr>
            <a:spLocks noGrp="1"/>
          </p:cNvSpPr>
          <p:nvPr>
            <p:ph/>
          </p:nvPr>
        </p:nvSpPr>
        <p:spPr>
          <a:xfrm>
            <a:off x="45720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65" name="PlaceHolder 3"/>
          <p:cNvSpPr>
            <a:spLocks noGrp="1"/>
          </p:cNvSpPr>
          <p:nvPr>
            <p:ph/>
          </p:nvPr>
        </p:nvSpPr>
        <p:spPr>
          <a:xfrm>
            <a:off x="323964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66" name="PlaceHolder 4"/>
          <p:cNvSpPr>
            <a:spLocks noGrp="1"/>
          </p:cNvSpPr>
          <p:nvPr>
            <p:ph/>
          </p:nvPr>
        </p:nvSpPr>
        <p:spPr>
          <a:xfrm>
            <a:off x="602208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67" name="PlaceHolder 5"/>
          <p:cNvSpPr>
            <a:spLocks noGrp="1"/>
          </p:cNvSpPr>
          <p:nvPr>
            <p:ph/>
          </p:nvPr>
        </p:nvSpPr>
        <p:spPr>
          <a:xfrm>
            <a:off x="45720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68" name="PlaceHolder 6"/>
          <p:cNvSpPr>
            <a:spLocks noGrp="1"/>
          </p:cNvSpPr>
          <p:nvPr>
            <p:ph/>
          </p:nvPr>
        </p:nvSpPr>
        <p:spPr>
          <a:xfrm>
            <a:off x="323964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69" name="PlaceHolder 7"/>
          <p:cNvSpPr>
            <a:spLocks noGrp="1"/>
          </p:cNvSpPr>
          <p:nvPr>
            <p:ph/>
          </p:nvPr>
        </p:nvSpPr>
        <p:spPr>
          <a:xfrm>
            <a:off x="602208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70" name="PlaceHolder 2"/>
          <p:cNvSpPr>
            <a:spLocks noGrp="1"/>
          </p:cNvSpPr>
          <p:nvPr>
            <p:ph/>
          </p:nvPr>
        </p:nvSpPr>
        <p:spPr>
          <a:xfrm>
            <a:off x="457200" y="159984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1" name="PlaceHolder 3"/>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B3999C12-CAC3-4FDB-9D6F-4A1FCFC3A9E4}"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73"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4"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5"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6" name="PlaceHolder 5"/>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FE2D4C16-4509-4B9D-8F7C-1258D27881CF}"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78" name="PlaceHolder 2"/>
          <p:cNvSpPr>
            <a:spLocks noGrp="1"/>
          </p:cNvSpPr>
          <p:nvPr>
            <p:ph/>
          </p:nvPr>
        </p:nvSpPr>
        <p:spPr>
          <a:xfrm>
            <a:off x="45720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9" name="PlaceHolder 3"/>
          <p:cNvSpPr>
            <a:spLocks noGrp="1"/>
          </p:cNvSpPr>
          <p:nvPr>
            <p:ph/>
          </p:nvPr>
        </p:nvSpPr>
        <p:spPr>
          <a:xfrm>
            <a:off x="323964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80" name="PlaceHolder 4"/>
          <p:cNvSpPr>
            <a:spLocks noGrp="1"/>
          </p:cNvSpPr>
          <p:nvPr>
            <p:ph/>
          </p:nvPr>
        </p:nvSpPr>
        <p:spPr>
          <a:xfrm>
            <a:off x="602208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81" name="PlaceHolder 5"/>
          <p:cNvSpPr>
            <a:spLocks noGrp="1"/>
          </p:cNvSpPr>
          <p:nvPr>
            <p:ph/>
          </p:nvPr>
        </p:nvSpPr>
        <p:spPr>
          <a:xfrm>
            <a:off x="45720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82" name="PlaceHolder 6"/>
          <p:cNvSpPr>
            <a:spLocks noGrp="1"/>
          </p:cNvSpPr>
          <p:nvPr>
            <p:ph/>
          </p:nvPr>
        </p:nvSpPr>
        <p:spPr>
          <a:xfrm>
            <a:off x="323964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83" name="PlaceHolder 7"/>
          <p:cNvSpPr>
            <a:spLocks noGrp="1"/>
          </p:cNvSpPr>
          <p:nvPr>
            <p:ph/>
          </p:nvPr>
        </p:nvSpPr>
        <p:spPr>
          <a:xfrm>
            <a:off x="602208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6121C6BE-475A-4D45-A604-DFD6E63811C3}"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EC832153-DE8B-4BF6-A255-21F69DB9EDCE}"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93" name="PlaceHolder 2"/>
          <p:cNvSpPr>
            <a:spLocks noGrp="1"/>
          </p:cNvSpPr>
          <p:nvPr>
            <p:ph type="subTitle"/>
          </p:nvPr>
        </p:nvSpPr>
        <p:spPr>
          <a:xfrm>
            <a:off x="457200" y="1599840"/>
            <a:ext cx="8229600" cy="4876920"/>
          </a:xfrm>
          <a:prstGeom prst="rect">
            <a:avLst/>
          </a:prstGeom>
          <a:noFill/>
          <a:ln w="0">
            <a:noFill/>
          </a:ln>
        </p:spPr>
        <p:txBody>
          <a:bodyPr lIns="0" rIns="0" tIns="0" bIns="0" anchor="ctr">
            <a:noAutofit/>
          </a:bodyPr>
          <a:p>
            <a:pPr indent="0" algn="ctr">
              <a:spcBef>
                <a:spcPts val="6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27D8C500-31C4-43CF-AA3A-0D0662832764}"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95" name="PlaceHolder 2"/>
          <p:cNvSpPr>
            <a:spLocks noGrp="1"/>
          </p:cNvSpPr>
          <p:nvPr>
            <p:ph/>
          </p:nvPr>
        </p:nvSpPr>
        <p:spPr>
          <a:xfrm>
            <a:off x="457200" y="1599840"/>
            <a:ext cx="82296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C9D5F5DC-BE74-4556-8973-651AF66A5223}"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97"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98"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15A374D8-11BC-4083-8A05-6AC8DC8B2EE2}"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AA5A9072-AE10-4204-BEC8-090BAE362A1F}"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8" name="PlaceHolder 2"/>
          <p:cNvSpPr>
            <a:spLocks noGrp="1"/>
          </p:cNvSpPr>
          <p:nvPr>
            <p:ph/>
          </p:nvPr>
        </p:nvSpPr>
        <p:spPr>
          <a:xfrm>
            <a:off x="457200" y="1599840"/>
            <a:ext cx="82296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686225E3-8D5C-44B1-9240-3A2CB9874BB1}"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457200" y="533160"/>
            <a:ext cx="8229600" cy="4592160"/>
          </a:xfrm>
          <a:prstGeom prst="rect">
            <a:avLst/>
          </a:prstGeom>
          <a:noFill/>
          <a:ln w="0">
            <a:noFill/>
          </a:ln>
        </p:spPr>
        <p:txBody>
          <a:bodyPr lIns="0" rIns="0" tIns="0" bIns="0" anchor="ctr">
            <a:noAutofit/>
          </a:bodyPr>
          <a:p>
            <a:pPr algn="ctr">
              <a:spcBef>
                <a:spcPts val="601"/>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A52BDF5E-2548-401C-8165-A7F5725374FE}"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102"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03"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04"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1B19E457-C747-4484-82B2-07D7F5BECA0C}"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106"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07"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08" name="PlaceHolder 4"/>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1E2A2BF8-5C4C-4CA6-9969-9D65399467DE}"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110"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11"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12" name="PlaceHolder 4"/>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C703FDBB-4214-4C8A-AEA6-09965AC84A51}"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114" name="PlaceHolder 2"/>
          <p:cNvSpPr>
            <a:spLocks noGrp="1"/>
          </p:cNvSpPr>
          <p:nvPr>
            <p:ph/>
          </p:nvPr>
        </p:nvSpPr>
        <p:spPr>
          <a:xfrm>
            <a:off x="457200" y="159984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15" name="PlaceHolder 3"/>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20299B9F-6A37-4374-9132-A3A6E89758BC}"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117"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18"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19"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20" name="PlaceHolder 5"/>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96EFC7BB-010B-4EFD-901F-E61EB8ACB9DD}" type="slidenum">
              <a:t>&lt;#&gt;</a:t>
            </a:fld>
          </a:p>
        </p:txBody>
      </p:sp>
      <p:sp>
        <p:nvSpPr>
          <p:cNvPr id="9" name="PlaceHolder 8"/>
          <p:cNvSpPr>
            <a:spLocks noGrp="1"/>
          </p:cNvSpPr>
          <p:nvPr>
            <p:ph type="dt" idx="7"/>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122" name="PlaceHolder 2"/>
          <p:cNvSpPr>
            <a:spLocks noGrp="1"/>
          </p:cNvSpPr>
          <p:nvPr>
            <p:ph/>
          </p:nvPr>
        </p:nvSpPr>
        <p:spPr>
          <a:xfrm>
            <a:off x="45720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23" name="PlaceHolder 3"/>
          <p:cNvSpPr>
            <a:spLocks noGrp="1"/>
          </p:cNvSpPr>
          <p:nvPr>
            <p:ph/>
          </p:nvPr>
        </p:nvSpPr>
        <p:spPr>
          <a:xfrm>
            <a:off x="323964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24" name="PlaceHolder 4"/>
          <p:cNvSpPr>
            <a:spLocks noGrp="1"/>
          </p:cNvSpPr>
          <p:nvPr>
            <p:ph/>
          </p:nvPr>
        </p:nvSpPr>
        <p:spPr>
          <a:xfrm>
            <a:off x="602208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25" name="PlaceHolder 5"/>
          <p:cNvSpPr>
            <a:spLocks noGrp="1"/>
          </p:cNvSpPr>
          <p:nvPr>
            <p:ph/>
          </p:nvPr>
        </p:nvSpPr>
        <p:spPr>
          <a:xfrm>
            <a:off x="45720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26" name="PlaceHolder 6"/>
          <p:cNvSpPr>
            <a:spLocks noGrp="1"/>
          </p:cNvSpPr>
          <p:nvPr>
            <p:ph/>
          </p:nvPr>
        </p:nvSpPr>
        <p:spPr>
          <a:xfrm>
            <a:off x="323964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27" name="PlaceHolder 7"/>
          <p:cNvSpPr>
            <a:spLocks noGrp="1"/>
          </p:cNvSpPr>
          <p:nvPr>
            <p:ph/>
          </p:nvPr>
        </p:nvSpPr>
        <p:spPr>
          <a:xfrm>
            <a:off x="602208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7019D5F8-C518-4E90-BF85-C20BDDBD4F5C}" type="slidenum">
              <a:t>&lt;#&gt;</a:t>
            </a:fld>
          </a:p>
        </p:txBody>
      </p:sp>
      <p:sp>
        <p:nvSpPr>
          <p:cNvPr id="11" name="PlaceHolder 10"/>
          <p:cNvSpPr>
            <a:spLocks noGrp="1"/>
          </p:cNvSpPr>
          <p:nvPr>
            <p:ph type="dt" idx="7"/>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2"/>
          </p:nvPr>
        </p:nvSpPr>
        <p:spPr/>
        <p:txBody>
          <a:bodyPr/>
          <a:p>
            <a:r>
              <a:t>Footer</a:t>
            </a:r>
          </a:p>
        </p:txBody>
      </p:sp>
      <p:sp>
        <p:nvSpPr>
          <p:cNvPr id="3" name="PlaceHolder 2"/>
          <p:cNvSpPr>
            <a:spLocks noGrp="1"/>
          </p:cNvSpPr>
          <p:nvPr>
            <p:ph type="sldNum" idx="11"/>
          </p:nvPr>
        </p:nvSpPr>
        <p:spPr/>
        <p:txBody>
          <a:bodyPr/>
          <a:p>
            <a:fld id="{66CD4FB2-B0F1-455D-BE29-8FFF86D04393}" type="slidenum">
              <a:t>&lt;#&gt;</a:t>
            </a:fld>
          </a:p>
        </p:txBody>
      </p:sp>
      <p:sp>
        <p:nvSpPr>
          <p:cNvPr id="4" name="PlaceHolder 3"/>
          <p:cNvSpPr>
            <a:spLocks noGrp="1"/>
          </p:cNvSpPr>
          <p:nvPr>
            <p:ph type="dt" idx="10"/>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136" name="PlaceHolder 2"/>
          <p:cNvSpPr>
            <a:spLocks noGrp="1"/>
          </p:cNvSpPr>
          <p:nvPr>
            <p:ph type="subTitle"/>
          </p:nvPr>
        </p:nvSpPr>
        <p:spPr>
          <a:xfrm>
            <a:off x="457200" y="1599840"/>
            <a:ext cx="8229600" cy="4876920"/>
          </a:xfrm>
          <a:prstGeom prst="rect">
            <a:avLst/>
          </a:prstGeom>
          <a:noFill/>
          <a:ln w="0">
            <a:noFill/>
          </a:ln>
        </p:spPr>
        <p:txBody>
          <a:bodyPr lIns="0" rIns="0" tIns="0" bIns="0" anchor="ctr">
            <a:noAutofit/>
          </a:bodyPr>
          <a:p>
            <a:pPr indent="0" algn="ctr">
              <a:spcBef>
                <a:spcPts val="6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12"/>
          </p:nvPr>
        </p:nvSpPr>
        <p:spPr/>
        <p:txBody>
          <a:bodyPr/>
          <a:p>
            <a:r>
              <a:t>Footer</a:t>
            </a:r>
          </a:p>
        </p:txBody>
      </p:sp>
      <p:sp>
        <p:nvSpPr>
          <p:cNvPr id="5" name="PlaceHolder 4"/>
          <p:cNvSpPr>
            <a:spLocks noGrp="1"/>
          </p:cNvSpPr>
          <p:nvPr>
            <p:ph type="sldNum" idx="11"/>
          </p:nvPr>
        </p:nvSpPr>
        <p:spPr/>
        <p:txBody>
          <a:bodyPr/>
          <a:p>
            <a:fld id="{DC61E761-ECFC-4FAC-9599-CAFEB3CDEE80}"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138" name="PlaceHolder 2"/>
          <p:cNvSpPr>
            <a:spLocks noGrp="1"/>
          </p:cNvSpPr>
          <p:nvPr>
            <p:ph/>
          </p:nvPr>
        </p:nvSpPr>
        <p:spPr>
          <a:xfrm>
            <a:off x="457200" y="1599840"/>
            <a:ext cx="82296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12"/>
          </p:nvPr>
        </p:nvSpPr>
        <p:spPr/>
        <p:txBody>
          <a:bodyPr/>
          <a:p>
            <a:r>
              <a:t>Footer</a:t>
            </a:r>
          </a:p>
        </p:txBody>
      </p:sp>
      <p:sp>
        <p:nvSpPr>
          <p:cNvPr id="5" name="PlaceHolder 4"/>
          <p:cNvSpPr>
            <a:spLocks noGrp="1"/>
          </p:cNvSpPr>
          <p:nvPr>
            <p:ph type="sldNum" idx="11"/>
          </p:nvPr>
        </p:nvSpPr>
        <p:spPr/>
        <p:txBody>
          <a:bodyPr/>
          <a:p>
            <a:fld id="{36E35706-1E6E-4731-B48B-F4B0D4787F19}"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10"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1"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9BA90A16-EA02-4610-B0AF-23847E3626A6}"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140"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41"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12"/>
          </p:nvPr>
        </p:nvSpPr>
        <p:spPr/>
        <p:txBody>
          <a:bodyPr/>
          <a:p>
            <a:r>
              <a:t>Footer</a:t>
            </a:r>
          </a:p>
        </p:txBody>
      </p:sp>
      <p:sp>
        <p:nvSpPr>
          <p:cNvPr id="6" name="PlaceHolder 5"/>
          <p:cNvSpPr>
            <a:spLocks noGrp="1"/>
          </p:cNvSpPr>
          <p:nvPr>
            <p:ph type="sldNum" idx="11"/>
          </p:nvPr>
        </p:nvSpPr>
        <p:spPr/>
        <p:txBody>
          <a:bodyPr/>
          <a:p>
            <a:fld id="{CBA63F3E-A107-4058-9E91-BBA199A4B556}" type="slidenum">
              <a:t>&lt;#&gt;</a:t>
            </a:fld>
          </a:p>
        </p:txBody>
      </p:sp>
      <p:sp>
        <p:nvSpPr>
          <p:cNvPr id="7" name="PlaceHolder 6"/>
          <p:cNvSpPr>
            <a:spLocks noGrp="1"/>
          </p:cNvSpPr>
          <p:nvPr>
            <p:ph type="dt" idx="10"/>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 name="PlaceHolder 2"/>
          <p:cNvSpPr>
            <a:spLocks noGrp="1"/>
          </p:cNvSpPr>
          <p:nvPr>
            <p:ph type="ftr" idx="12"/>
          </p:nvPr>
        </p:nvSpPr>
        <p:spPr/>
        <p:txBody>
          <a:bodyPr/>
          <a:p>
            <a:r>
              <a:t>Footer</a:t>
            </a:r>
          </a:p>
        </p:txBody>
      </p:sp>
      <p:sp>
        <p:nvSpPr>
          <p:cNvPr id="4" name="PlaceHolder 3"/>
          <p:cNvSpPr>
            <a:spLocks noGrp="1"/>
          </p:cNvSpPr>
          <p:nvPr>
            <p:ph type="sldNum" idx="11"/>
          </p:nvPr>
        </p:nvSpPr>
        <p:spPr/>
        <p:txBody>
          <a:bodyPr/>
          <a:p>
            <a:fld id="{5CA8CF0F-BCDD-47BB-B917-1D67132607D0}" type="slidenum">
              <a:t>&lt;#&gt;</a:t>
            </a:fld>
          </a:p>
        </p:txBody>
      </p:sp>
      <p:sp>
        <p:nvSpPr>
          <p:cNvPr id="5" name="PlaceHolder 4"/>
          <p:cNvSpPr>
            <a:spLocks noGrp="1"/>
          </p:cNvSpPr>
          <p:nvPr>
            <p:ph type="dt" idx="10"/>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457200" y="533160"/>
            <a:ext cx="8229600" cy="4592160"/>
          </a:xfrm>
          <a:prstGeom prst="rect">
            <a:avLst/>
          </a:prstGeom>
          <a:noFill/>
          <a:ln w="0">
            <a:noFill/>
          </a:ln>
        </p:spPr>
        <p:txBody>
          <a:bodyPr lIns="0" rIns="0" tIns="0" bIns="0" anchor="ctr">
            <a:noAutofit/>
          </a:bodyPr>
          <a:p>
            <a:pPr algn="ctr">
              <a:spcBef>
                <a:spcPts val="601"/>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 name="PlaceHolder 2"/>
          <p:cNvSpPr>
            <a:spLocks noGrp="1"/>
          </p:cNvSpPr>
          <p:nvPr>
            <p:ph type="ftr" idx="12"/>
          </p:nvPr>
        </p:nvSpPr>
        <p:spPr/>
        <p:txBody>
          <a:bodyPr/>
          <a:p>
            <a:r>
              <a:t>Footer</a:t>
            </a:r>
          </a:p>
        </p:txBody>
      </p:sp>
      <p:sp>
        <p:nvSpPr>
          <p:cNvPr id="4" name="PlaceHolder 3"/>
          <p:cNvSpPr>
            <a:spLocks noGrp="1"/>
          </p:cNvSpPr>
          <p:nvPr>
            <p:ph type="sldNum" idx="11"/>
          </p:nvPr>
        </p:nvSpPr>
        <p:spPr/>
        <p:txBody>
          <a:bodyPr/>
          <a:p>
            <a:fld id="{BC6E820A-60C4-4F73-9234-8F4CD24CFFDC}" type="slidenum">
              <a:t>&lt;#&gt;</a:t>
            </a:fld>
          </a:p>
        </p:txBody>
      </p:sp>
      <p:sp>
        <p:nvSpPr>
          <p:cNvPr id="5" name="PlaceHolder 4"/>
          <p:cNvSpPr>
            <a:spLocks noGrp="1"/>
          </p:cNvSpPr>
          <p:nvPr>
            <p:ph type="dt" idx="10"/>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145"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46"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47"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12"/>
          </p:nvPr>
        </p:nvSpPr>
        <p:spPr/>
        <p:txBody>
          <a:bodyPr/>
          <a:p>
            <a:r>
              <a:t>Footer</a:t>
            </a:r>
          </a:p>
        </p:txBody>
      </p:sp>
      <p:sp>
        <p:nvSpPr>
          <p:cNvPr id="7" name="PlaceHolder 6"/>
          <p:cNvSpPr>
            <a:spLocks noGrp="1"/>
          </p:cNvSpPr>
          <p:nvPr>
            <p:ph type="sldNum" idx="11"/>
          </p:nvPr>
        </p:nvSpPr>
        <p:spPr/>
        <p:txBody>
          <a:bodyPr/>
          <a:p>
            <a:fld id="{B6E08256-ACAC-4BAB-B455-3F5536B45E90}"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149"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50"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51" name="PlaceHolder 4"/>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12"/>
          </p:nvPr>
        </p:nvSpPr>
        <p:spPr/>
        <p:txBody>
          <a:bodyPr/>
          <a:p>
            <a:r>
              <a:t>Footer</a:t>
            </a:r>
          </a:p>
        </p:txBody>
      </p:sp>
      <p:sp>
        <p:nvSpPr>
          <p:cNvPr id="7" name="PlaceHolder 6"/>
          <p:cNvSpPr>
            <a:spLocks noGrp="1"/>
          </p:cNvSpPr>
          <p:nvPr>
            <p:ph type="sldNum" idx="11"/>
          </p:nvPr>
        </p:nvSpPr>
        <p:spPr/>
        <p:txBody>
          <a:bodyPr/>
          <a:p>
            <a:fld id="{C9BAFA8F-D689-4891-9F82-37E211E757C3}"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153"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54"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55" name="PlaceHolder 4"/>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12"/>
          </p:nvPr>
        </p:nvSpPr>
        <p:spPr/>
        <p:txBody>
          <a:bodyPr/>
          <a:p>
            <a:r>
              <a:t>Footer</a:t>
            </a:r>
          </a:p>
        </p:txBody>
      </p:sp>
      <p:sp>
        <p:nvSpPr>
          <p:cNvPr id="7" name="PlaceHolder 6"/>
          <p:cNvSpPr>
            <a:spLocks noGrp="1"/>
          </p:cNvSpPr>
          <p:nvPr>
            <p:ph type="sldNum" idx="11"/>
          </p:nvPr>
        </p:nvSpPr>
        <p:spPr/>
        <p:txBody>
          <a:bodyPr/>
          <a:p>
            <a:fld id="{5340B70A-DE7C-409A-8595-D12EFFFD3527}"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157" name="PlaceHolder 2"/>
          <p:cNvSpPr>
            <a:spLocks noGrp="1"/>
          </p:cNvSpPr>
          <p:nvPr>
            <p:ph/>
          </p:nvPr>
        </p:nvSpPr>
        <p:spPr>
          <a:xfrm>
            <a:off x="457200" y="159984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58" name="PlaceHolder 3"/>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12"/>
          </p:nvPr>
        </p:nvSpPr>
        <p:spPr/>
        <p:txBody>
          <a:bodyPr/>
          <a:p>
            <a:r>
              <a:t>Footer</a:t>
            </a:r>
          </a:p>
        </p:txBody>
      </p:sp>
      <p:sp>
        <p:nvSpPr>
          <p:cNvPr id="6" name="PlaceHolder 5"/>
          <p:cNvSpPr>
            <a:spLocks noGrp="1"/>
          </p:cNvSpPr>
          <p:nvPr>
            <p:ph type="sldNum" idx="11"/>
          </p:nvPr>
        </p:nvSpPr>
        <p:spPr/>
        <p:txBody>
          <a:bodyPr/>
          <a:p>
            <a:fld id="{D949F243-62F4-41C3-9875-146FED3B787E}" type="slidenum">
              <a:t>&lt;#&gt;</a:t>
            </a:fld>
          </a:p>
        </p:txBody>
      </p:sp>
      <p:sp>
        <p:nvSpPr>
          <p:cNvPr id="7" name="PlaceHolder 6"/>
          <p:cNvSpPr>
            <a:spLocks noGrp="1"/>
          </p:cNvSpPr>
          <p:nvPr>
            <p:ph type="dt" idx="10"/>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160"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61"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62"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63" name="PlaceHolder 5"/>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 name="PlaceHolder 6"/>
          <p:cNvSpPr>
            <a:spLocks noGrp="1"/>
          </p:cNvSpPr>
          <p:nvPr>
            <p:ph type="ftr" idx="12"/>
          </p:nvPr>
        </p:nvSpPr>
        <p:spPr/>
        <p:txBody>
          <a:bodyPr/>
          <a:p>
            <a:r>
              <a:t>Footer</a:t>
            </a:r>
          </a:p>
        </p:txBody>
      </p:sp>
      <p:sp>
        <p:nvSpPr>
          <p:cNvPr id="8" name="PlaceHolder 7"/>
          <p:cNvSpPr>
            <a:spLocks noGrp="1"/>
          </p:cNvSpPr>
          <p:nvPr>
            <p:ph type="sldNum" idx="11"/>
          </p:nvPr>
        </p:nvSpPr>
        <p:spPr/>
        <p:txBody>
          <a:bodyPr/>
          <a:p>
            <a:fld id="{670E58E9-36C9-40CC-A662-89C56E7F3A7E}" type="slidenum">
              <a:t>&lt;#&gt;</a:t>
            </a:fld>
          </a:p>
        </p:txBody>
      </p:sp>
      <p:sp>
        <p:nvSpPr>
          <p:cNvPr id="9" name="PlaceHolder 8"/>
          <p:cNvSpPr>
            <a:spLocks noGrp="1"/>
          </p:cNvSpPr>
          <p:nvPr>
            <p:ph type="dt" idx="10"/>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165" name="PlaceHolder 2"/>
          <p:cNvSpPr>
            <a:spLocks noGrp="1"/>
          </p:cNvSpPr>
          <p:nvPr>
            <p:ph/>
          </p:nvPr>
        </p:nvSpPr>
        <p:spPr>
          <a:xfrm>
            <a:off x="45720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66" name="PlaceHolder 3"/>
          <p:cNvSpPr>
            <a:spLocks noGrp="1"/>
          </p:cNvSpPr>
          <p:nvPr>
            <p:ph/>
          </p:nvPr>
        </p:nvSpPr>
        <p:spPr>
          <a:xfrm>
            <a:off x="323964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67" name="PlaceHolder 4"/>
          <p:cNvSpPr>
            <a:spLocks noGrp="1"/>
          </p:cNvSpPr>
          <p:nvPr>
            <p:ph/>
          </p:nvPr>
        </p:nvSpPr>
        <p:spPr>
          <a:xfrm>
            <a:off x="602208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68" name="PlaceHolder 5"/>
          <p:cNvSpPr>
            <a:spLocks noGrp="1"/>
          </p:cNvSpPr>
          <p:nvPr>
            <p:ph/>
          </p:nvPr>
        </p:nvSpPr>
        <p:spPr>
          <a:xfrm>
            <a:off x="45720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69" name="PlaceHolder 6"/>
          <p:cNvSpPr>
            <a:spLocks noGrp="1"/>
          </p:cNvSpPr>
          <p:nvPr>
            <p:ph/>
          </p:nvPr>
        </p:nvSpPr>
        <p:spPr>
          <a:xfrm>
            <a:off x="323964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70" name="PlaceHolder 7"/>
          <p:cNvSpPr>
            <a:spLocks noGrp="1"/>
          </p:cNvSpPr>
          <p:nvPr>
            <p:ph/>
          </p:nvPr>
        </p:nvSpPr>
        <p:spPr>
          <a:xfrm>
            <a:off x="602208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9" name="PlaceHolder 8"/>
          <p:cNvSpPr>
            <a:spLocks noGrp="1"/>
          </p:cNvSpPr>
          <p:nvPr>
            <p:ph type="ftr" idx="12"/>
          </p:nvPr>
        </p:nvSpPr>
        <p:spPr/>
        <p:txBody>
          <a:bodyPr/>
          <a:p>
            <a:r>
              <a:t>Footer</a:t>
            </a:r>
          </a:p>
        </p:txBody>
      </p:sp>
      <p:sp>
        <p:nvSpPr>
          <p:cNvPr id="10" name="PlaceHolder 9"/>
          <p:cNvSpPr>
            <a:spLocks noGrp="1"/>
          </p:cNvSpPr>
          <p:nvPr>
            <p:ph type="sldNum" idx="11"/>
          </p:nvPr>
        </p:nvSpPr>
        <p:spPr/>
        <p:txBody>
          <a:bodyPr/>
          <a:p>
            <a:fld id="{A0B15AB1-85FB-433A-811D-6BC404656A1D}" type="slidenum">
              <a:t>&lt;#&gt;</a:t>
            </a:fld>
          </a:p>
        </p:txBody>
      </p:sp>
      <p:sp>
        <p:nvSpPr>
          <p:cNvPr id="11" name="PlaceHolder 10"/>
          <p:cNvSpPr>
            <a:spLocks noGrp="1"/>
          </p:cNvSpPr>
          <p:nvPr>
            <p:ph type="dt" idx="10"/>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5"/>
          </p:nvPr>
        </p:nvSpPr>
        <p:spPr/>
        <p:txBody>
          <a:bodyPr/>
          <a:p>
            <a:r>
              <a:t>Footer</a:t>
            </a:r>
          </a:p>
        </p:txBody>
      </p:sp>
      <p:sp>
        <p:nvSpPr>
          <p:cNvPr id="3" name="PlaceHolder 2"/>
          <p:cNvSpPr>
            <a:spLocks noGrp="1"/>
          </p:cNvSpPr>
          <p:nvPr>
            <p:ph type="sldNum" idx="14"/>
          </p:nvPr>
        </p:nvSpPr>
        <p:spPr/>
        <p:txBody>
          <a:bodyPr/>
          <a:p>
            <a:fld id="{1BC73CD3-742E-4517-ABFD-73FD99E9E446}"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4F28D29D-ECC5-4D27-84CF-F5E264A4B620}"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180" name="PlaceHolder 2"/>
          <p:cNvSpPr>
            <a:spLocks noGrp="1"/>
          </p:cNvSpPr>
          <p:nvPr>
            <p:ph type="subTitle"/>
          </p:nvPr>
        </p:nvSpPr>
        <p:spPr>
          <a:xfrm>
            <a:off x="457200" y="1599840"/>
            <a:ext cx="8229600" cy="4876920"/>
          </a:xfrm>
          <a:prstGeom prst="rect">
            <a:avLst/>
          </a:prstGeom>
          <a:noFill/>
          <a:ln w="0">
            <a:noFill/>
          </a:ln>
        </p:spPr>
        <p:txBody>
          <a:bodyPr lIns="0" rIns="0" tIns="0" bIns="0" anchor="ctr">
            <a:noAutofit/>
          </a:bodyPr>
          <a:p>
            <a:pPr indent="0" algn="ctr">
              <a:spcBef>
                <a:spcPts val="6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15"/>
          </p:nvPr>
        </p:nvSpPr>
        <p:spPr/>
        <p:txBody>
          <a:bodyPr/>
          <a:p>
            <a:r>
              <a:t>Footer</a:t>
            </a:r>
          </a:p>
        </p:txBody>
      </p:sp>
      <p:sp>
        <p:nvSpPr>
          <p:cNvPr id="5" name="PlaceHolder 4"/>
          <p:cNvSpPr>
            <a:spLocks noGrp="1"/>
          </p:cNvSpPr>
          <p:nvPr>
            <p:ph type="sldNum" idx="14"/>
          </p:nvPr>
        </p:nvSpPr>
        <p:spPr/>
        <p:txBody>
          <a:bodyPr/>
          <a:p>
            <a:fld id="{9B420260-0810-495F-B701-00AF8C28FAB6}" type="slidenum">
              <a:t>&lt;#&gt;</a:t>
            </a:fld>
          </a:p>
        </p:txBody>
      </p:sp>
      <p:sp>
        <p:nvSpPr>
          <p:cNvPr id="6" name="PlaceHolder 5"/>
          <p:cNvSpPr>
            <a:spLocks noGrp="1"/>
          </p:cNvSpPr>
          <p:nvPr>
            <p:ph type="dt" idx="13"/>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182" name="PlaceHolder 2"/>
          <p:cNvSpPr>
            <a:spLocks noGrp="1"/>
          </p:cNvSpPr>
          <p:nvPr>
            <p:ph/>
          </p:nvPr>
        </p:nvSpPr>
        <p:spPr>
          <a:xfrm>
            <a:off x="457200" y="1599840"/>
            <a:ext cx="82296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15"/>
          </p:nvPr>
        </p:nvSpPr>
        <p:spPr/>
        <p:txBody>
          <a:bodyPr/>
          <a:p>
            <a:r>
              <a:t>Footer</a:t>
            </a:r>
          </a:p>
        </p:txBody>
      </p:sp>
      <p:sp>
        <p:nvSpPr>
          <p:cNvPr id="5" name="PlaceHolder 4"/>
          <p:cNvSpPr>
            <a:spLocks noGrp="1"/>
          </p:cNvSpPr>
          <p:nvPr>
            <p:ph type="sldNum" idx="14"/>
          </p:nvPr>
        </p:nvSpPr>
        <p:spPr/>
        <p:txBody>
          <a:bodyPr/>
          <a:p>
            <a:fld id="{D0FC6E25-AC71-4EF1-8A83-F23C5764B590}" type="slidenum">
              <a:t>&lt;#&gt;</a:t>
            </a:fld>
          </a:p>
        </p:txBody>
      </p:sp>
      <p:sp>
        <p:nvSpPr>
          <p:cNvPr id="6" name="PlaceHolder 5"/>
          <p:cNvSpPr>
            <a:spLocks noGrp="1"/>
          </p:cNvSpPr>
          <p:nvPr>
            <p:ph type="dt" idx="13"/>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184"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85"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15"/>
          </p:nvPr>
        </p:nvSpPr>
        <p:spPr/>
        <p:txBody>
          <a:bodyPr/>
          <a:p>
            <a:r>
              <a:t>Footer</a:t>
            </a:r>
          </a:p>
        </p:txBody>
      </p:sp>
      <p:sp>
        <p:nvSpPr>
          <p:cNvPr id="6" name="PlaceHolder 5"/>
          <p:cNvSpPr>
            <a:spLocks noGrp="1"/>
          </p:cNvSpPr>
          <p:nvPr>
            <p:ph type="sldNum" idx="14"/>
          </p:nvPr>
        </p:nvSpPr>
        <p:spPr/>
        <p:txBody>
          <a:bodyPr/>
          <a:p>
            <a:fld id="{E464D49C-4173-41D7-BD3A-48188C1DD9F4}" type="slidenum">
              <a:t>&lt;#&gt;</a:t>
            </a:fld>
          </a:p>
        </p:txBody>
      </p:sp>
      <p:sp>
        <p:nvSpPr>
          <p:cNvPr id="7" name="PlaceHolder 6"/>
          <p:cNvSpPr>
            <a:spLocks noGrp="1"/>
          </p:cNvSpPr>
          <p:nvPr>
            <p:ph type="dt" idx="13"/>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 name="PlaceHolder 2"/>
          <p:cNvSpPr>
            <a:spLocks noGrp="1"/>
          </p:cNvSpPr>
          <p:nvPr>
            <p:ph type="ftr" idx="15"/>
          </p:nvPr>
        </p:nvSpPr>
        <p:spPr/>
        <p:txBody>
          <a:bodyPr/>
          <a:p>
            <a:r>
              <a:t>Footer</a:t>
            </a:r>
          </a:p>
        </p:txBody>
      </p:sp>
      <p:sp>
        <p:nvSpPr>
          <p:cNvPr id="4" name="PlaceHolder 3"/>
          <p:cNvSpPr>
            <a:spLocks noGrp="1"/>
          </p:cNvSpPr>
          <p:nvPr>
            <p:ph type="sldNum" idx="14"/>
          </p:nvPr>
        </p:nvSpPr>
        <p:spPr/>
        <p:txBody>
          <a:bodyPr/>
          <a:p>
            <a:fld id="{DF0CF094-308E-43E5-BEDE-5C72ECC5262B}" type="slidenum">
              <a:t>&lt;#&gt;</a:t>
            </a:fld>
          </a:p>
        </p:txBody>
      </p:sp>
      <p:sp>
        <p:nvSpPr>
          <p:cNvPr id="5" name="PlaceHolder 4"/>
          <p:cNvSpPr>
            <a:spLocks noGrp="1"/>
          </p:cNvSpPr>
          <p:nvPr>
            <p:ph type="dt" idx="13"/>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7" name="PlaceHolder 1"/>
          <p:cNvSpPr>
            <a:spLocks noGrp="1"/>
          </p:cNvSpPr>
          <p:nvPr>
            <p:ph type="subTitle"/>
          </p:nvPr>
        </p:nvSpPr>
        <p:spPr>
          <a:xfrm>
            <a:off x="457200" y="533160"/>
            <a:ext cx="8229600" cy="4592160"/>
          </a:xfrm>
          <a:prstGeom prst="rect">
            <a:avLst/>
          </a:prstGeom>
          <a:noFill/>
          <a:ln w="0">
            <a:noFill/>
          </a:ln>
        </p:spPr>
        <p:txBody>
          <a:bodyPr lIns="0" rIns="0" tIns="0" bIns="0" anchor="ctr">
            <a:noAutofit/>
          </a:bodyPr>
          <a:p>
            <a:pPr algn="ctr">
              <a:spcBef>
                <a:spcPts val="601"/>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 name="PlaceHolder 2"/>
          <p:cNvSpPr>
            <a:spLocks noGrp="1"/>
          </p:cNvSpPr>
          <p:nvPr>
            <p:ph type="ftr" idx="15"/>
          </p:nvPr>
        </p:nvSpPr>
        <p:spPr/>
        <p:txBody>
          <a:bodyPr/>
          <a:p>
            <a:r>
              <a:t>Footer</a:t>
            </a:r>
          </a:p>
        </p:txBody>
      </p:sp>
      <p:sp>
        <p:nvSpPr>
          <p:cNvPr id="4" name="PlaceHolder 3"/>
          <p:cNvSpPr>
            <a:spLocks noGrp="1"/>
          </p:cNvSpPr>
          <p:nvPr>
            <p:ph type="sldNum" idx="14"/>
          </p:nvPr>
        </p:nvSpPr>
        <p:spPr/>
        <p:txBody>
          <a:bodyPr/>
          <a:p>
            <a:fld id="{38C3E1F0-A37A-47D9-8B8F-22F2A1353009}" type="slidenum">
              <a:t>&lt;#&gt;</a:t>
            </a:fld>
          </a:p>
        </p:txBody>
      </p:sp>
      <p:sp>
        <p:nvSpPr>
          <p:cNvPr id="5" name="PlaceHolder 4"/>
          <p:cNvSpPr>
            <a:spLocks noGrp="1"/>
          </p:cNvSpPr>
          <p:nvPr>
            <p:ph type="dt" idx="13"/>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189"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90"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91"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15"/>
          </p:nvPr>
        </p:nvSpPr>
        <p:spPr/>
        <p:txBody>
          <a:bodyPr/>
          <a:p>
            <a:r>
              <a:t>Footer</a:t>
            </a:r>
          </a:p>
        </p:txBody>
      </p:sp>
      <p:sp>
        <p:nvSpPr>
          <p:cNvPr id="7" name="PlaceHolder 6"/>
          <p:cNvSpPr>
            <a:spLocks noGrp="1"/>
          </p:cNvSpPr>
          <p:nvPr>
            <p:ph type="sldNum" idx="14"/>
          </p:nvPr>
        </p:nvSpPr>
        <p:spPr/>
        <p:txBody>
          <a:bodyPr/>
          <a:p>
            <a:fld id="{ADE4AF7C-B590-4B92-8AE8-17CE0663B991}" type="slidenum">
              <a:t>&lt;#&gt;</a:t>
            </a:fld>
          </a:p>
        </p:txBody>
      </p:sp>
      <p:sp>
        <p:nvSpPr>
          <p:cNvPr id="8" name="PlaceHolder 7"/>
          <p:cNvSpPr>
            <a:spLocks noGrp="1"/>
          </p:cNvSpPr>
          <p:nvPr>
            <p:ph type="dt" idx="13"/>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193"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94"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95" name="PlaceHolder 4"/>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15"/>
          </p:nvPr>
        </p:nvSpPr>
        <p:spPr/>
        <p:txBody>
          <a:bodyPr/>
          <a:p>
            <a:r>
              <a:t>Footer</a:t>
            </a:r>
          </a:p>
        </p:txBody>
      </p:sp>
      <p:sp>
        <p:nvSpPr>
          <p:cNvPr id="7" name="PlaceHolder 6"/>
          <p:cNvSpPr>
            <a:spLocks noGrp="1"/>
          </p:cNvSpPr>
          <p:nvPr>
            <p:ph type="sldNum" idx="14"/>
          </p:nvPr>
        </p:nvSpPr>
        <p:spPr/>
        <p:txBody>
          <a:bodyPr/>
          <a:p>
            <a:fld id="{80450218-C64F-4017-802C-F5EEA0EB37D6}" type="slidenum">
              <a:t>&lt;#&gt;</a:t>
            </a:fld>
          </a:p>
        </p:txBody>
      </p:sp>
      <p:sp>
        <p:nvSpPr>
          <p:cNvPr id="8" name="PlaceHolder 7"/>
          <p:cNvSpPr>
            <a:spLocks noGrp="1"/>
          </p:cNvSpPr>
          <p:nvPr>
            <p:ph type="dt" idx="13"/>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197"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98"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99" name="PlaceHolder 4"/>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15"/>
          </p:nvPr>
        </p:nvSpPr>
        <p:spPr/>
        <p:txBody>
          <a:bodyPr/>
          <a:p>
            <a:r>
              <a:t>Footer</a:t>
            </a:r>
          </a:p>
        </p:txBody>
      </p:sp>
      <p:sp>
        <p:nvSpPr>
          <p:cNvPr id="7" name="PlaceHolder 6"/>
          <p:cNvSpPr>
            <a:spLocks noGrp="1"/>
          </p:cNvSpPr>
          <p:nvPr>
            <p:ph type="sldNum" idx="14"/>
          </p:nvPr>
        </p:nvSpPr>
        <p:spPr/>
        <p:txBody>
          <a:bodyPr/>
          <a:p>
            <a:fld id="{2A5286D4-DD29-45FC-A94A-662BB30A3093}" type="slidenum">
              <a:t>&lt;#&gt;</a:t>
            </a:fld>
          </a:p>
        </p:txBody>
      </p:sp>
      <p:sp>
        <p:nvSpPr>
          <p:cNvPr id="8" name="PlaceHolder 7"/>
          <p:cNvSpPr>
            <a:spLocks noGrp="1"/>
          </p:cNvSpPr>
          <p:nvPr>
            <p:ph type="dt" idx="13"/>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201" name="PlaceHolder 2"/>
          <p:cNvSpPr>
            <a:spLocks noGrp="1"/>
          </p:cNvSpPr>
          <p:nvPr>
            <p:ph/>
          </p:nvPr>
        </p:nvSpPr>
        <p:spPr>
          <a:xfrm>
            <a:off x="457200" y="159984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02" name="PlaceHolder 3"/>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15"/>
          </p:nvPr>
        </p:nvSpPr>
        <p:spPr/>
        <p:txBody>
          <a:bodyPr/>
          <a:p>
            <a:r>
              <a:t>Footer</a:t>
            </a:r>
          </a:p>
        </p:txBody>
      </p:sp>
      <p:sp>
        <p:nvSpPr>
          <p:cNvPr id="6" name="PlaceHolder 5"/>
          <p:cNvSpPr>
            <a:spLocks noGrp="1"/>
          </p:cNvSpPr>
          <p:nvPr>
            <p:ph type="sldNum" idx="14"/>
          </p:nvPr>
        </p:nvSpPr>
        <p:spPr/>
        <p:txBody>
          <a:bodyPr/>
          <a:p>
            <a:fld id="{5791BA36-9898-4D89-B834-927C0EBF0ED2}" type="slidenum">
              <a:t>&lt;#&gt;</a:t>
            </a:fld>
          </a:p>
        </p:txBody>
      </p:sp>
      <p:sp>
        <p:nvSpPr>
          <p:cNvPr id="7" name="PlaceHolder 6"/>
          <p:cNvSpPr>
            <a:spLocks noGrp="1"/>
          </p:cNvSpPr>
          <p:nvPr>
            <p:ph type="dt" idx="13"/>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204"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05"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06"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07" name="PlaceHolder 5"/>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 name="PlaceHolder 6"/>
          <p:cNvSpPr>
            <a:spLocks noGrp="1"/>
          </p:cNvSpPr>
          <p:nvPr>
            <p:ph type="ftr" idx="15"/>
          </p:nvPr>
        </p:nvSpPr>
        <p:spPr/>
        <p:txBody>
          <a:bodyPr/>
          <a:p>
            <a:r>
              <a:t>Footer</a:t>
            </a:r>
          </a:p>
        </p:txBody>
      </p:sp>
      <p:sp>
        <p:nvSpPr>
          <p:cNvPr id="8" name="PlaceHolder 7"/>
          <p:cNvSpPr>
            <a:spLocks noGrp="1"/>
          </p:cNvSpPr>
          <p:nvPr>
            <p:ph type="sldNum" idx="14"/>
          </p:nvPr>
        </p:nvSpPr>
        <p:spPr/>
        <p:txBody>
          <a:bodyPr/>
          <a:p>
            <a:fld id="{5682A61A-62B2-4453-9AB1-8466E48D678C}" type="slidenum">
              <a:t>&lt;#&gt;</a:t>
            </a:fld>
          </a:p>
        </p:txBody>
      </p:sp>
      <p:sp>
        <p:nvSpPr>
          <p:cNvPr id="9" name="PlaceHolder 8"/>
          <p:cNvSpPr>
            <a:spLocks noGrp="1"/>
          </p:cNvSpPr>
          <p:nvPr>
            <p:ph type="dt" idx="1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533160"/>
            <a:ext cx="8229600" cy="4592160"/>
          </a:xfrm>
          <a:prstGeom prst="rect">
            <a:avLst/>
          </a:prstGeom>
          <a:noFill/>
          <a:ln w="0">
            <a:noFill/>
          </a:ln>
        </p:spPr>
        <p:txBody>
          <a:bodyPr lIns="0" rIns="0" tIns="0" bIns="0" anchor="ctr">
            <a:noAutofit/>
          </a:bodyPr>
          <a:p>
            <a:pPr algn="ctr">
              <a:spcBef>
                <a:spcPts val="601"/>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CC0735C7-0B8E-4FC2-858F-152D0DC3B4C5}"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209" name="PlaceHolder 2"/>
          <p:cNvSpPr>
            <a:spLocks noGrp="1"/>
          </p:cNvSpPr>
          <p:nvPr>
            <p:ph/>
          </p:nvPr>
        </p:nvSpPr>
        <p:spPr>
          <a:xfrm>
            <a:off x="45720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10" name="PlaceHolder 3"/>
          <p:cNvSpPr>
            <a:spLocks noGrp="1"/>
          </p:cNvSpPr>
          <p:nvPr>
            <p:ph/>
          </p:nvPr>
        </p:nvSpPr>
        <p:spPr>
          <a:xfrm>
            <a:off x="323964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11" name="PlaceHolder 4"/>
          <p:cNvSpPr>
            <a:spLocks noGrp="1"/>
          </p:cNvSpPr>
          <p:nvPr>
            <p:ph/>
          </p:nvPr>
        </p:nvSpPr>
        <p:spPr>
          <a:xfrm>
            <a:off x="602208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12" name="PlaceHolder 5"/>
          <p:cNvSpPr>
            <a:spLocks noGrp="1"/>
          </p:cNvSpPr>
          <p:nvPr>
            <p:ph/>
          </p:nvPr>
        </p:nvSpPr>
        <p:spPr>
          <a:xfrm>
            <a:off x="45720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13" name="PlaceHolder 6"/>
          <p:cNvSpPr>
            <a:spLocks noGrp="1"/>
          </p:cNvSpPr>
          <p:nvPr>
            <p:ph/>
          </p:nvPr>
        </p:nvSpPr>
        <p:spPr>
          <a:xfrm>
            <a:off x="323964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14" name="PlaceHolder 7"/>
          <p:cNvSpPr>
            <a:spLocks noGrp="1"/>
          </p:cNvSpPr>
          <p:nvPr>
            <p:ph/>
          </p:nvPr>
        </p:nvSpPr>
        <p:spPr>
          <a:xfrm>
            <a:off x="602208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9" name="PlaceHolder 8"/>
          <p:cNvSpPr>
            <a:spLocks noGrp="1"/>
          </p:cNvSpPr>
          <p:nvPr>
            <p:ph type="ftr" idx="15"/>
          </p:nvPr>
        </p:nvSpPr>
        <p:spPr/>
        <p:txBody>
          <a:bodyPr/>
          <a:p>
            <a:r>
              <a:t>Footer</a:t>
            </a:r>
          </a:p>
        </p:txBody>
      </p:sp>
      <p:sp>
        <p:nvSpPr>
          <p:cNvPr id="10" name="PlaceHolder 9"/>
          <p:cNvSpPr>
            <a:spLocks noGrp="1"/>
          </p:cNvSpPr>
          <p:nvPr>
            <p:ph type="sldNum" idx="14"/>
          </p:nvPr>
        </p:nvSpPr>
        <p:spPr/>
        <p:txBody>
          <a:bodyPr/>
          <a:p>
            <a:fld id="{5D86E060-6DB5-4170-91D8-8939F53EA813}" type="slidenum">
              <a:t>&lt;#&gt;</a:t>
            </a:fld>
          </a:p>
        </p:txBody>
      </p:sp>
      <p:sp>
        <p:nvSpPr>
          <p:cNvPr id="11" name="PlaceHolder 10"/>
          <p:cNvSpPr>
            <a:spLocks noGrp="1"/>
          </p:cNvSpPr>
          <p:nvPr>
            <p:ph type="dt" idx="13"/>
          </p:nvPr>
        </p:nvSpPr>
        <p:spPr/>
        <p:txBody>
          <a:bodyPr/>
          <a:p>
            <a:r>
              <a:rPr lang="en-US"/>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8"/>
          </p:nvPr>
        </p:nvSpPr>
        <p:spPr/>
        <p:txBody>
          <a:bodyPr/>
          <a:p>
            <a:r>
              <a:t>Footer</a:t>
            </a:r>
          </a:p>
        </p:txBody>
      </p:sp>
      <p:sp>
        <p:nvSpPr>
          <p:cNvPr id="3" name="PlaceHolder 2"/>
          <p:cNvSpPr>
            <a:spLocks noGrp="1"/>
          </p:cNvSpPr>
          <p:nvPr>
            <p:ph type="sldNum" idx="17"/>
          </p:nvPr>
        </p:nvSpPr>
        <p:spPr/>
        <p:txBody>
          <a:bodyPr/>
          <a:p>
            <a:fld id="{656ACC8E-0352-44AA-86F7-B80630527E45}" type="slidenum">
              <a:t>&lt;#&gt;</a:t>
            </a:fld>
          </a:p>
        </p:txBody>
      </p:sp>
      <p:sp>
        <p:nvSpPr>
          <p:cNvPr id="4" name="PlaceHolder 3"/>
          <p:cNvSpPr>
            <a:spLocks noGrp="1"/>
          </p:cNvSpPr>
          <p:nvPr>
            <p:ph type="dt" idx="16"/>
          </p:nvPr>
        </p:nvSpPr>
        <p:spPr/>
        <p:txBody>
          <a:bodyPr/>
          <a:p>
            <a:r>
              <a:rPr lang="en-US"/>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223" name="PlaceHolder 2"/>
          <p:cNvSpPr>
            <a:spLocks noGrp="1"/>
          </p:cNvSpPr>
          <p:nvPr>
            <p:ph type="subTitle"/>
          </p:nvPr>
        </p:nvSpPr>
        <p:spPr>
          <a:xfrm>
            <a:off x="457200" y="1599840"/>
            <a:ext cx="8229600" cy="4876920"/>
          </a:xfrm>
          <a:prstGeom prst="rect">
            <a:avLst/>
          </a:prstGeom>
          <a:noFill/>
          <a:ln w="0">
            <a:noFill/>
          </a:ln>
        </p:spPr>
        <p:txBody>
          <a:bodyPr lIns="0" rIns="0" tIns="0" bIns="0" anchor="ctr">
            <a:noAutofit/>
          </a:bodyPr>
          <a:p>
            <a:pPr indent="0" algn="ctr">
              <a:spcBef>
                <a:spcPts val="6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18"/>
          </p:nvPr>
        </p:nvSpPr>
        <p:spPr/>
        <p:txBody>
          <a:bodyPr/>
          <a:p>
            <a:r>
              <a:t>Footer</a:t>
            </a:r>
          </a:p>
        </p:txBody>
      </p:sp>
      <p:sp>
        <p:nvSpPr>
          <p:cNvPr id="5" name="PlaceHolder 4"/>
          <p:cNvSpPr>
            <a:spLocks noGrp="1"/>
          </p:cNvSpPr>
          <p:nvPr>
            <p:ph type="sldNum" idx="17"/>
          </p:nvPr>
        </p:nvSpPr>
        <p:spPr/>
        <p:txBody>
          <a:bodyPr/>
          <a:p>
            <a:fld id="{9C8C6A51-ADFE-41B3-9932-0D125A24B6B6}" type="slidenum">
              <a:t>&lt;#&gt;</a:t>
            </a:fld>
          </a:p>
        </p:txBody>
      </p:sp>
      <p:sp>
        <p:nvSpPr>
          <p:cNvPr id="6" name="PlaceHolder 5"/>
          <p:cNvSpPr>
            <a:spLocks noGrp="1"/>
          </p:cNvSpPr>
          <p:nvPr>
            <p:ph type="dt" idx="16"/>
          </p:nvPr>
        </p:nvSpPr>
        <p:spPr/>
        <p:txBody>
          <a:bodyPr/>
          <a:p>
            <a:r>
              <a:rPr lang="en-US"/>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225" name="PlaceHolder 2"/>
          <p:cNvSpPr>
            <a:spLocks noGrp="1"/>
          </p:cNvSpPr>
          <p:nvPr>
            <p:ph/>
          </p:nvPr>
        </p:nvSpPr>
        <p:spPr>
          <a:xfrm>
            <a:off x="457200" y="1599840"/>
            <a:ext cx="82296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18"/>
          </p:nvPr>
        </p:nvSpPr>
        <p:spPr/>
        <p:txBody>
          <a:bodyPr/>
          <a:p>
            <a:r>
              <a:t>Footer</a:t>
            </a:r>
          </a:p>
        </p:txBody>
      </p:sp>
      <p:sp>
        <p:nvSpPr>
          <p:cNvPr id="5" name="PlaceHolder 4"/>
          <p:cNvSpPr>
            <a:spLocks noGrp="1"/>
          </p:cNvSpPr>
          <p:nvPr>
            <p:ph type="sldNum" idx="17"/>
          </p:nvPr>
        </p:nvSpPr>
        <p:spPr/>
        <p:txBody>
          <a:bodyPr/>
          <a:p>
            <a:fld id="{30179486-017C-4663-A898-99B8400A6264}" type="slidenum">
              <a:t>&lt;#&gt;</a:t>
            </a:fld>
          </a:p>
        </p:txBody>
      </p:sp>
      <p:sp>
        <p:nvSpPr>
          <p:cNvPr id="6" name="PlaceHolder 5"/>
          <p:cNvSpPr>
            <a:spLocks noGrp="1"/>
          </p:cNvSpPr>
          <p:nvPr>
            <p:ph type="dt" idx="16"/>
          </p:nvPr>
        </p:nvSpPr>
        <p:spPr/>
        <p:txBody>
          <a:bodyPr/>
          <a:p>
            <a:r>
              <a:rPr lang="en-US"/>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227"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28"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18"/>
          </p:nvPr>
        </p:nvSpPr>
        <p:spPr/>
        <p:txBody>
          <a:bodyPr/>
          <a:p>
            <a:r>
              <a:t>Footer</a:t>
            </a:r>
          </a:p>
        </p:txBody>
      </p:sp>
      <p:sp>
        <p:nvSpPr>
          <p:cNvPr id="6" name="PlaceHolder 5"/>
          <p:cNvSpPr>
            <a:spLocks noGrp="1"/>
          </p:cNvSpPr>
          <p:nvPr>
            <p:ph type="sldNum" idx="17"/>
          </p:nvPr>
        </p:nvSpPr>
        <p:spPr/>
        <p:txBody>
          <a:bodyPr/>
          <a:p>
            <a:fld id="{44B8A021-F03A-4F16-A5CE-EABE56818990}"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 name="PlaceHolder 2"/>
          <p:cNvSpPr>
            <a:spLocks noGrp="1"/>
          </p:cNvSpPr>
          <p:nvPr>
            <p:ph type="ftr" idx="18"/>
          </p:nvPr>
        </p:nvSpPr>
        <p:spPr/>
        <p:txBody>
          <a:bodyPr/>
          <a:p>
            <a:r>
              <a:t>Footer</a:t>
            </a:r>
          </a:p>
        </p:txBody>
      </p:sp>
      <p:sp>
        <p:nvSpPr>
          <p:cNvPr id="4" name="PlaceHolder 3"/>
          <p:cNvSpPr>
            <a:spLocks noGrp="1"/>
          </p:cNvSpPr>
          <p:nvPr>
            <p:ph type="sldNum" idx="17"/>
          </p:nvPr>
        </p:nvSpPr>
        <p:spPr/>
        <p:txBody>
          <a:bodyPr/>
          <a:p>
            <a:fld id="{AB1A12C4-DE58-47C4-8C0D-71BF253DD03D}" type="slidenum">
              <a:t>&lt;#&gt;</a:t>
            </a:fld>
          </a:p>
        </p:txBody>
      </p:sp>
      <p:sp>
        <p:nvSpPr>
          <p:cNvPr id="5" name="PlaceHolder 4"/>
          <p:cNvSpPr>
            <a:spLocks noGrp="1"/>
          </p:cNvSpPr>
          <p:nvPr>
            <p:ph type="dt" idx="16"/>
          </p:nvPr>
        </p:nvSpPr>
        <p:spPr/>
        <p:txBody>
          <a:bodyPr/>
          <a:p>
            <a:r>
              <a:rPr lang="en-US"/>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0" name="PlaceHolder 1"/>
          <p:cNvSpPr>
            <a:spLocks noGrp="1"/>
          </p:cNvSpPr>
          <p:nvPr>
            <p:ph type="subTitle"/>
          </p:nvPr>
        </p:nvSpPr>
        <p:spPr>
          <a:xfrm>
            <a:off x="457200" y="533160"/>
            <a:ext cx="8229600" cy="4592160"/>
          </a:xfrm>
          <a:prstGeom prst="rect">
            <a:avLst/>
          </a:prstGeom>
          <a:noFill/>
          <a:ln w="0">
            <a:noFill/>
          </a:ln>
        </p:spPr>
        <p:txBody>
          <a:bodyPr lIns="0" rIns="0" tIns="0" bIns="0" anchor="ctr">
            <a:noAutofit/>
          </a:bodyPr>
          <a:p>
            <a:pPr algn="ctr">
              <a:spcBef>
                <a:spcPts val="601"/>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 name="PlaceHolder 2"/>
          <p:cNvSpPr>
            <a:spLocks noGrp="1"/>
          </p:cNvSpPr>
          <p:nvPr>
            <p:ph type="ftr" idx="18"/>
          </p:nvPr>
        </p:nvSpPr>
        <p:spPr/>
        <p:txBody>
          <a:bodyPr/>
          <a:p>
            <a:r>
              <a:t>Footer</a:t>
            </a:r>
          </a:p>
        </p:txBody>
      </p:sp>
      <p:sp>
        <p:nvSpPr>
          <p:cNvPr id="4" name="PlaceHolder 3"/>
          <p:cNvSpPr>
            <a:spLocks noGrp="1"/>
          </p:cNvSpPr>
          <p:nvPr>
            <p:ph type="sldNum" idx="17"/>
          </p:nvPr>
        </p:nvSpPr>
        <p:spPr/>
        <p:txBody>
          <a:bodyPr/>
          <a:p>
            <a:fld id="{D7E824F6-6AE3-41C8-A4B9-35E5C2C55D99}" type="slidenum">
              <a:t>&lt;#&gt;</a:t>
            </a:fld>
          </a:p>
        </p:txBody>
      </p:sp>
      <p:sp>
        <p:nvSpPr>
          <p:cNvPr id="5" name="PlaceHolder 4"/>
          <p:cNvSpPr>
            <a:spLocks noGrp="1"/>
          </p:cNvSpPr>
          <p:nvPr>
            <p:ph type="dt" idx="16"/>
          </p:nvPr>
        </p:nvSpPr>
        <p:spPr/>
        <p:txBody>
          <a:bodyPr/>
          <a:p>
            <a:r>
              <a:rPr lang="en-US"/>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232"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33"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34"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18"/>
          </p:nvPr>
        </p:nvSpPr>
        <p:spPr/>
        <p:txBody>
          <a:bodyPr/>
          <a:p>
            <a:r>
              <a:t>Footer</a:t>
            </a:r>
          </a:p>
        </p:txBody>
      </p:sp>
      <p:sp>
        <p:nvSpPr>
          <p:cNvPr id="7" name="PlaceHolder 6"/>
          <p:cNvSpPr>
            <a:spLocks noGrp="1"/>
          </p:cNvSpPr>
          <p:nvPr>
            <p:ph type="sldNum" idx="17"/>
          </p:nvPr>
        </p:nvSpPr>
        <p:spPr/>
        <p:txBody>
          <a:bodyPr/>
          <a:p>
            <a:fld id="{76A0627C-FA7A-43A8-A7DE-94914F10CC24}" type="slidenum">
              <a:t>&lt;#&gt;</a:t>
            </a:fld>
          </a:p>
        </p:txBody>
      </p:sp>
      <p:sp>
        <p:nvSpPr>
          <p:cNvPr id="8" name="PlaceHolder 7"/>
          <p:cNvSpPr>
            <a:spLocks noGrp="1"/>
          </p:cNvSpPr>
          <p:nvPr>
            <p:ph type="dt" idx="16"/>
          </p:nvPr>
        </p:nvSpPr>
        <p:spPr/>
        <p:txBody>
          <a:bodyPr/>
          <a:p>
            <a:r>
              <a:rPr lang="en-US"/>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236"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37"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38" name="PlaceHolder 4"/>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18"/>
          </p:nvPr>
        </p:nvSpPr>
        <p:spPr/>
        <p:txBody>
          <a:bodyPr/>
          <a:p>
            <a:r>
              <a:t>Footer</a:t>
            </a:r>
          </a:p>
        </p:txBody>
      </p:sp>
      <p:sp>
        <p:nvSpPr>
          <p:cNvPr id="7" name="PlaceHolder 6"/>
          <p:cNvSpPr>
            <a:spLocks noGrp="1"/>
          </p:cNvSpPr>
          <p:nvPr>
            <p:ph type="sldNum" idx="17"/>
          </p:nvPr>
        </p:nvSpPr>
        <p:spPr/>
        <p:txBody>
          <a:bodyPr/>
          <a:p>
            <a:fld id="{9FC753B5-826E-4536-A83C-A0DAF3AC1450}" type="slidenum">
              <a:t>&lt;#&gt;</a:t>
            </a:fld>
          </a:p>
        </p:txBody>
      </p:sp>
      <p:sp>
        <p:nvSpPr>
          <p:cNvPr id="8" name="PlaceHolder 7"/>
          <p:cNvSpPr>
            <a:spLocks noGrp="1"/>
          </p:cNvSpPr>
          <p:nvPr>
            <p:ph type="dt" idx="16"/>
          </p:nvPr>
        </p:nvSpPr>
        <p:spPr/>
        <p:txBody>
          <a:bodyPr/>
          <a:p>
            <a:r>
              <a:rPr lang="en-US"/>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240"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41"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42" name="PlaceHolder 4"/>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18"/>
          </p:nvPr>
        </p:nvSpPr>
        <p:spPr/>
        <p:txBody>
          <a:bodyPr/>
          <a:p>
            <a:r>
              <a:t>Footer</a:t>
            </a:r>
          </a:p>
        </p:txBody>
      </p:sp>
      <p:sp>
        <p:nvSpPr>
          <p:cNvPr id="7" name="PlaceHolder 6"/>
          <p:cNvSpPr>
            <a:spLocks noGrp="1"/>
          </p:cNvSpPr>
          <p:nvPr>
            <p:ph type="sldNum" idx="17"/>
          </p:nvPr>
        </p:nvSpPr>
        <p:spPr/>
        <p:txBody>
          <a:bodyPr/>
          <a:p>
            <a:fld id="{E93DC594-8C17-4EB5-B9C1-A73ABDAC0476}" type="slidenum">
              <a:t>&lt;#&gt;</a:t>
            </a:fld>
          </a:p>
        </p:txBody>
      </p:sp>
      <p:sp>
        <p:nvSpPr>
          <p:cNvPr id="8" name="PlaceHolder 7"/>
          <p:cNvSpPr>
            <a:spLocks noGrp="1"/>
          </p:cNvSpPr>
          <p:nvPr>
            <p:ph type="dt" idx="16"/>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15"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6"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7"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CED524B3-1512-415F-ADF2-5C9EF02B47FC}"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244" name="PlaceHolder 2"/>
          <p:cNvSpPr>
            <a:spLocks noGrp="1"/>
          </p:cNvSpPr>
          <p:nvPr>
            <p:ph/>
          </p:nvPr>
        </p:nvSpPr>
        <p:spPr>
          <a:xfrm>
            <a:off x="457200" y="159984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45" name="PlaceHolder 3"/>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18"/>
          </p:nvPr>
        </p:nvSpPr>
        <p:spPr/>
        <p:txBody>
          <a:bodyPr/>
          <a:p>
            <a:r>
              <a:t>Footer</a:t>
            </a:r>
          </a:p>
        </p:txBody>
      </p:sp>
      <p:sp>
        <p:nvSpPr>
          <p:cNvPr id="6" name="PlaceHolder 5"/>
          <p:cNvSpPr>
            <a:spLocks noGrp="1"/>
          </p:cNvSpPr>
          <p:nvPr>
            <p:ph type="sldNum" idx="17"/>
          </p:nvPr>
        </p:nvSpPr>
        <p:spPr/>
        <p:txBody>
          <a:bodyPr/>
          <a:p>
            <a:fld id="{0FF00ED7-F450-4E97-9E7D-C98F49A85791}"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247"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48"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49"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50" name="PlaceHolder 5"/>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 name="PlaceHolder 6"/>
          <p:cNvSpPr>
            <a:spLocks noGrp="1"/>
          </p:cNvSpPr>
          <p:nvPr>
            <p:ph type="ftr" idx="18"/>
          </p:nvPr>
        </p:nvSpPr>
        <p:spPr/>
        <p:txBody>
          <a:bodyPr/>
          <a:p>
            <a:r>
              <a:t>Footer</a:t>
            </a:r>
          </a:p>
        </p:txBody>
      </p:sp>
      <p:sp>
        <p:nvSpPr>
          <p:cNvPr id="8" name="PlaceHolder 7"/>
          <p:cNvSpPr>
            <a:spLocks noGrp="1"/>
          </p:cNvSpPr>
          <p:nvPr>
            <p:ph type="sldNum" idx="17"/>
          </p:nvPr>
        </p:nvSpPr>
        <p:spPr/>
        <p:txBody>
          <a:bodyPr/>
          <a:p>
            <a:fld id="{ED6B5A16-F096-4D41-8ABF-3826656466A0}" type="slidenum">
              <a:t>&lt;#&gt;</a:t>
            </a:fld>
          </a:p>
        </p:txBody>
      </p:sp>
      <p:sp>
        <p:nvSpPr>
          <p:cNvPr id="9" name="PlaceHolder 8"/>
          <p:cNvSpPr>
            <a:spLocks noGrp="1"/>
          </p:cNvSpPr>
          <p:nvPr>
            <p:ph type="dt" idx="16"/>
          </p:nvPr>
        </p:nvSpPr>
        <p:spPr/>
        <p:txBody>
          <a:bodyPr/>
          <a:p>
            <a:r>
              <a:rPr lang="en-US"/>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252" name="PlaceHolder 2"/>
          <p:cNvSpPr>
            <a:spLocks noGrp="1"/>
          </p:cNvSpPr>
          <p:nvPr>
            <p:ph/>
          </p:nvPr>
        </p:nvSpPr>
        <p:spPr>
          <a:xfrm>
            <a:off x="45720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53" name="PlaceHolder 3"/>
          <p:cNvSpPr>
            <a:spLocks noGrp="1"/>
          </p:cNvSpPr>
          <p:nvPr>
            <p:ph/>
          </p:nvPr>
        </p:nvSpPr>
        <p:spPr>
          <a:xfrm>
            <a:off x="323964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54" name="PlaceHolder 4"/>
          <p:cNvSpPr>
            <a:spLocks noGrp="1"/>
          </p:cNvSpPr>
          <p:nvPr>
            <p:ph/>
          </p:nvPr>
        </p:nvSpPr>
        <p:spPr>
          <a:xfrm>
            <a:off x="602208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55" name="PlaceHolder 5"/>
          <p:cNvSpPr>
            <a:spLocks noGrp="1"/>
          </p:cNvSpPr>
          <p:nvPr>
            <p:ph/>
          </p:nvPr>
        </p:nvSpPr>
        <p:spPr>
          <a:xfrm>
            <a:off x="45720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56" name="PlaceHolder 6"/>
          <p:cNvSpPr>
            <a:spLocks noGrp="1"/>
          </p:cNvSpPr>
          <p:nvPr>
            <p:ph/>
          </p:nvPr>
        </p:nvSpPr>
        <p:spPr>
          <a:xfrm>
            <a:off x="323964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57" name="PlaceHolder 7"/>
          <p:cNvSpPr>
            <a:spLocks noGrp="1"/>
          </p:cNvSpPr>
          <p:nvPr>
            <p:ph/>
          </p:nvPr>
        </p:nvSpPr>
        <p:spPr>
          <a:xfrm>
            <a:off x="602208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9" name="PlaceHolder 8"/>
          <p:cNvSpPr>
            <a:spLocks noGrp="1"/>
          </p:cNvSpPr>
          <p:nvPr>
            <p:ph type="ftr" idx="18"/>
          </p:nvPr>
        </p:nvSpPr>
        <p:spPr/>
        <p:txBody>
          <a:bodyPr/>
          <a:p>
            <a:r>
              <a:t>Footer</a:t>
            </a:r>
          </a:p>
        </p:txBody>
      </p:sp>
      <p:sp>
        <p:nvSpPr>
          <p:cNvPr id="10" name="PlaceHolder 9"/>
          <p:cNvSpPr>
            <a:spLocks noGrp="1"/>
          </p:cNvSpPr>
          <p:nvPr>
            <p:ph type="sldNum" idx="17"/>
          </p:nvPr>
        </p:nvSpPr>
        <p:spPr/>
        <p:txBody>
          <a:bodyPr/>
          <a:p>
            <a:fld id="{9B46942E-17B6-47F8-8A87-41F8F1D5E36E}" type="slidenum">
              <a:t>&lt;#&gt;</a:t>
            </a:fld>
          </a:p>
        </p:txBody>
      </p:sp>
      <p:sp>
        <p:nvSpPr>
          <p:cNvPr id="11" name="PlaceHolder 10"/>
          <p:cNvSpPr>
            <a:spLocks noGrp="1"/>
          </p:cNvSpPr>
          <p:nvPr>
            <p:ph type="dt" idx="16"/>
          </p:nvPr>
        </p:nvSpPr>
        <p:spPr/>
        <p:txBody>
          <a:bodyPr/>
          <a:p>
            <a:r>
              <a:rPr lang="en-US"/>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1"/>
          </p:nvPr>
        </p:nvSpPr>
        <p:spPr/>
        <p:txBody>
          <a:bodyPr/>
          <a:p>
            <a:r>
              <a:t>Footer</a:t>
            </a:r>
          </a:p>
        </p:txBody>
      </p:sp>
      <p:sp>
        <p:nvSpPr>
          <p:cNvPr id="3" name="PlaceHolder 2"/>
          <p:cNvSpPr>
            <a:spLocks noGrp="1"/>
          </p:cNvSpPr>
          <p:nvPr>
            <p:ph type="sldNum" idx="20"/>
          </p:nvPr>
        </p:nvSpPr>
        <p:spPr/>
        <p:txBody>
          <a:bodyPr/>
          <a:p>
            <a:fld id="{D667F9E0-5D06-4527-894F-D77E725A0C47}"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267" name="PlaceHolder 2"/>
          <p:cNvSpPr>
            <a:spLocks noGrp="1"/>
          </p:cNvSpPr>
          <p:nvPr>
            <p:ph type="subTitle"/>
          </p:nvPr>
        </p:nvSpPr>
        <p:spPr>
          <a:xfrm>
            <a:off x="457200" y="1599840"/>
            <a:ext cx="8229600" cy="4876920"/>
          </a:xfrm>
          <a:prstGeom prst="rect">
            <a:avLst/>
          </a:prstGeom>
          <a:noFill/>
          <a:ln w="0">
            <a:noFill/>
          </a:ln>
        </p:spPr>
        <p:txBody>
          <a:bodyPr lIns="0" rIns="0" tIns="0" bIns="0" anchor="ctr">
            <a:noAutofit/>
          </a:bodyPr>
          <a:p>
            <a:pPr indent="0" algn="ctr">
              <a:spcBef>
                <a:spcPts val="6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21"/>
          </p:nvPr>
        </p:nvSpPr>
        <p:spPr/>
        <p:txBody>
          <a:bodyPr/>
          <a:p>
            <a:r>
              <a:t>Footer</a:t>
            </a:r>
          </a:p>
        </p:txBody>
      </p:sp>
      <p:sp>
        <p:nvSpPr>
          <p:cNvPr id="5" name="PlaceHolder 4"/>
          <p:cNvSpPr>
            <a:spLocks noGrp="1"/>
          </p:cNvSpPr>
          <p:nvPr>
            <p:ph type="sldNum" idx="20"/>
          </p:nvPr>
        </p:nvSpPr>
        <p:spPr/>
        <p:txBody>
          <a:bodyPr/>
          <a:p>
            <a:fld id="{87FAAD93-523A-44B2-A7E9-279A8AC9FAAA}" type="slidenum">
              <a:t>&lt;#&gt;</a:t>
            </a:fld>
          </a:p>
        </p:txBody>
      </p:sp>
      <p:sp>
        <p:nvSpPr>
          <p:cNvPr id="6" name="PlaceHolder 5"/>
          <p:cNvSpPr>
            <a:spLocks noGrp="1"/>
          </p:cNvSpPr>
          <p:nvPr>
            <p:ph type="dt" idx="19"/>
          </p:nvPr>
        </p:nvSpPr>
        <p:spPr/>
        <p:txBody>
          <a:bodyPr/>
          <a:p>
            <a:r>
              <a:rPr lang="en-US"/>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269" name="PlaceHolder 2"/>
          <p:cNvSpPr>
            <a:spLocks noGrp="1"/>
          </p:cNvSpPr>
          <p:nvPr>
            <p:ph/>
          </p:nvPr>
        </p:nvSpPr>
        <p:spPr>
          <a:xfrm>
            <a:off x="457200" y="1599840"/>
            <a:ext cx="82296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21"/>
          </p:nvPr>
        </p:nvSpPr>
        <p:spPr/>
        <p:txBody>
          <a:bodyPr/>
          <a:p>
            <a:r>
              <a:t>Footer</a:t>
            </a:r>
          </a:p>
        </p:txBody>
      </p:sp>
      <p:sp>
        <p:nvSpPr>
          <p:cNvPr id="5" name="PlaceHolder 4"/>
          <p:cNvSpPr>
            <a:spLocks noGrp="1"/>
          </p:cNvSpPr>
          <p:nvPr>
            <p:ph type="sldNum" idx="20"/>
          </p:nvPr>
        </p:nvSpPr>
        <p:spPr/>
        <p:txBody>
          <a:bodyPr/>
          <a:p>
            <a:fld id="{72B76E61-5D4A-44D2-A6BD-DC6AE4753659}" type="slidenum">
              <a:t>&lt;#&gt;</a:t>
            </a:fld>
          </a:p>
        </p:txBody>
      </p:sp>
      <p:sp>
        <p:nvSpPr>
          <p:cNvPr id="6" name="PlaceHolder 5"/>
          <p:cNvSpPr>
            <a:spLocks noGrp="1"/>
          </p:cNvSpPr>
          <p:nvPr>
            <p:ph type="dt" idx="19"/>
          </p:nvPr>
        </p:nvSpPr>
        <p:spPr/>
        <p:txBody>
          <a:bodyPr/>
          <a:p>
            <a:r>
              <a:rPr lang="en-US"/>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271"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72"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21"/>
          </p:nvPr>
        </p:nvSpPr>
        <p:spPr/>
        <p:txBody>
          <a:bodyPr/>
          <a:p>
            <a:r>
              <a:t>Footer</a:t>
            </a:r>
          </a:p>
        </p:txBody>
      </p:sp>
      <p:sp>
        <p:nvSpPr>
          <p:cNvPr id="6" name="PlaceHolder 5"/>
          <p:cNvSpPr>
            <a:spLocks noGrp="1"/>
          </p:cNvSpPr>
          <p:nvPr>
            <p:ph type="sldNum" idx="20"/>
          </p:nvPr>
        </p:nvSpPr>
        <p:spPr/>
        <p:txBody>
          <a:bodyPr/>
          <a:p>
            <a:fld id="{9023FFF1-A50B-4111-B569-F1506576C13D}" type="slidenum">
              <a:t>&lt;#&gt;</a:t>
            </a:fld>
          </a:p>
        </p:txBody>
      </p:sp>
      <p:sp>
        <p:nvSpPr>
          <p:cNvPr id="7" name="PlaceHolder 6"/>
          <p:cNvSpPr>
            <a:spLocks noGrp="1"/>
          </p:cNvSpPr>
          <p:nvPr>
            <p:ph type="dt" idx="19"/>
          </p:nvPr>
        </p:nvSpPr>
        <p:spPr/>
        <p:txBody>
          <a:bodyPr/>
          <a:p>
            <a:r>
              <a:rPr lang="en-US"/>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 name="PlaceHolder 2"/>
          <p:cNvSpPr>
            <a:spLocks noGrp="1"/>
          </p:cNvSpPr>
          <p:nvPr>
            <p:ph type="ftr" idx="21"/>
          </p:nvPr>
        </p:nvSpPr>
        <p:spPr/>
        <p:txBody>
          <a:bodyPr/>
          <a:p>
            <a:r>
              <a:t>Footer</a:t>
            </a:r>
          </a:p>
        </p:txBody>
      </p:sp>
      <p:sp>
        <p:nvSpPr>
          <p:cNvPr id="4" name="PlaceHolder 3"/>
          <p:cNvSpPr>
            <a:spLocks noGrp="1"/>
          </p:cNvSpPr>
          <p:nvPr>
            <p:ph type="sldNum" idx="20"/>
          </p:nvPr>
        </p:nvSpPr>
        <p:spPr/>
        <p:txBody>
          <a:bodyPr/>
          <a:p>
            <a:fld id="{4450D45C-412A-48C2-ABDE-EC76A4331D87}" type="slidenum">
              <a:t>&lt;#&gt;</a:t>
            </a:fld>
          </a:p>
        </p:txBody>
      </p:sp>
      <p:sp>
        <p:nvSpPr>
          <p:cNvPr id="5" name="PlaceHolder 4"/>
          <p:cNvSpPr>
            <a:spLocks noGrp="1"/>
          </p:cNvSpPr>
          <p:nvPr>
            <p:ph type="dt" idx="19"/>
          </p:nvPr>
        </p:nvSpPr>
        <p:spPr/>
        <p:txBody>
          <a:bodyPr/>
          <a:p>
            <a:r>
              <a:rPr lang="en-US"/>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4" name="PlaceHolder 1"/>
          <p:cNvSpPr>
            <a:spLocks noGrp="1"/>
          </p:cNvSpPr>
          <p:nvPr>
            <p:ph type="subTitle"/>
          </p:nvPr>
        </p:nvSpPr>
        <p:spPr>
          <a:xfrm>
            <a:off x="457200" y="533160"/>
            <a:ext cx="8229600" cy="4592160"/>
          </a:xfrm>
          <a:prstGeom prst="rect">
            <a:avLst/>
          </a:prstGeom>
          <a:noFill/>
          <a:ln w="0">
            <a:noFill/>
          </a:ln>
        </p:spPr>
        <p:txBody>
          <a:bodyPr lIns="0" rIns="0" tIns="0" bIns="0" anchor="ctr">
            <a:noAutofit/>
          </a:bodyPr>
          <a:p>
            <a:pPr algn="ctr">
              <a:spcBef>
                <a:spcPts val="601"/>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 name="PlaceHolder 2"/>
          <p:cNvSpPr>
            <a:spLocks noGrp="1"/>
          </p:cNvSpPr>
          <p:nvPr>
            <p:ph type="ftr" idx="21"/>
          </p:nvPr>
        </p:nvSpPr>
        <p:spPr/>
        <p:txBody>
          <a:bodyPr/>
          <a:p>
            <a:r>
              <a:t>Footer</a:t>
            </a:r>
          </a:p>
        </p:txBody>
      </p:sp>
      <p:sp>
        <p:nvSpPr>
          <p:cNvPr id="4" name="PlaceHolder 3"/>
          <p:cNvSpPr>
            <a:spLocks noGrp="1"/>
          </p:cNvSpPr>
          <p:nvPr>
            <p:ph type="sldNum" idx="20"/>
          </p:nvPr>
        </p:nvSpPr>
        <p:spPr/>
        <p:txBody>
          <a:bodyPr/>
          <a:p>
            <a:fld id="{896C97FF-B1DF-4652-89A7-60E51BC84D28}" type="slidenum">
              <a:t>&lt;#&gt;</a:t>
            </a:fld>
          </a:p>
        </p:txBody>
      </p:sp>
      <p:sp>
        <p:nvSpPr>
          <p:cNvPr id="5" name="PlaceHolder 4"/>
          <p:cNvSpPr>
            <a:spLocks noGrp="1"/>
          </p:cNvSpPr>
          <p:nvPr>
            <p:ph type="dt" idx="19"/>
          </p:nvPr>
        </p:nvSpPr>
        <p:spPr/>
        <p:txBody>
          <a:bodyPr/>
          <a:p>
            <a:r>
              <a:rPr lang="en-US"/>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276"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77"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78"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21"/>
          </p:nvPr>
        </p:nvSpPr>
        <p:spPr/>
        <p:txBody>
          <a:bodyPr/>
          <a:p>
            <a:r>
              <a:t>Footer</a:t>
            </a:r>
          </a:p>
        </p:txBody>
      </p:sp>
      <p:sp>
        <p:nvSpPr>
          <p:cNvPr id="7" name="PlaceHolder 6"/>
          <p:cNvSpPr>
            <a:spLocks noGrp="1"/>
          </p:cNvSpPr>
          <p:nvPr>
            <p:ph type="sldNum" idx="20"/>
          </p:nvPr>
        </p:nvSpPr>
        <p:spPr/>
        <p:txBody>
          <a:bodyPr/>
          <a:p>
            <a:fld id="{0033F701-342D-48B3-9E27-86F92FA682AF}" type="slidenum">
              <a:t>&lt;#&gt;</a:t>
            </a:fld>
          </a:p>
        </p:txBody>
      </p:sp>
      <p:sp>
        <p:nvSpPr>
          <p:cNvPr id="8" name="PlaceHolder 7"/>
          <p:cNvSpPr>
            <a:spLocks noGrp="1"/>
          </p:cNvSpPr>
          <p:nvPr>
            <p:ph type="dt" idx="19"/>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19"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0"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1" name="PlaceHolder 4"/>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455F50A4-55A8-4B6F-BB14-058EF818B0B3}"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280"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81"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82" name="PlaceHolder 4"/>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21"/>
          </p:nvPr>
        </p:nvSpPr>
        <p:spPr/>
        <p:txBody>
          <a:bodyPr/>
          <a:p>
            <a:r>
              <a:t>Footer</a:t>
            </a:r>
          </a:p>
        </p:txBody>
      </p:sp>
      <p:sp>
        <p:nvSpPr>
          <p:cNvPr id="7" name="PlaceHolder 6"/>
          <p:cNvSpPr>
            <a:spLocks noGrp="1"/>
          </p:cNvSpPr>
          <p:nvPr>
            <p:ph type="sldNum" idx="20"/>
          </p:nvPr>
        </p:nvSpPr>
        <p:spPr/>
        <p:txBody>
          <a:bodyPr/>
          <a:p>
            <a:fld id="{B0A5E1C1-4B0D-40D1-AEAF-BDFDAA104CF1}" type="slidenum">
              <a:t>&lt;#&gt;</a:t>
            </a:fld>
          </a:p>
        </p:txBody>
      </p:sp>
      <p:sp>
        <p:nvSpPr>
          <p:cNvPr id="8" name="PlaceHolder 7"/>
          <p:cNvSpPr>
            <a:spLocks noGrp="1"/>
          </p:cNvSpPr>
          <p:nvPr>
            <p:ph type="dt" idx="19"/>
          </p:nvPr>
        </p:nvSpPr>
        <p:spPr/>
        <p:txBody>
          <a:bodyPr/>
          <a:p>
            <a:r>
              <a:rPr lang="en-US"/>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284"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85"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86" name="PlaceHolder 4"/>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21"/>
          </p:nvPr>
        </p:nvSpPr>
        <p:spPr/>
        <p:txBody>
          <a:bodyPr/>
          <a:p>
            <a:r>
              <a:t>Footer</a:t>
            </a:r>
          </a:p>
        </p:txBody>
      </p:sp>
      <p:sp>
        <p:nvSpPr>
          <p:cNvPr id="7" name="PlaceHolder 6"/>
          <p:cNvSpPr>
            <a:spLocks noGrp="1"/>
          </p:cNvSpPr>
          <p:nvPr>
            <p:ph type="sldNum" idx="20"/>
          </p:nvPr>
        </p:nvSpPr>
        <p:spPr/>
        <p:txBody>
          <a:bodyPr/>
          <a:p>
            <a:fld id="{7EC4A3E9-7FF5-41D2-B220-B19446D23771}" type="slidenum">
              <a:t>&lt;#&gt;</a:t>
            </a:fld>
          </a:p>
        </p:txBody>
      </p:sp>
      <p:sp>
        <p:nvSpPr>
          <p:cNvPr id="8" name="PlaceHolder 7"/>
          <p:cNvSpPr>
            <a:spLocks noGrp="1"/>
          </p:cNvSpPr>
          <p:nvPr>
            <p:ph type="dt" idx="19"/>
          </p:nvPr>
        </p:nvSpPr>
        <p:spPr/>
        <p:txBody>
          <a:bodyPr/>
          <a:p>
            <a:r>
              <a:rPr lang="en-US"/>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288" name="PlaceHolder 2"/>
          <p:cNvSpPr>
            <a:spLocks noGrp="1"/>
          </p:cNvSpPr>
          <p:nvPr>
            <p:ph/>
          </p:nvPr>
        </p:nvSpPr>
        <p:spPr>
          <a:xfrm>
            <a:off x="457200" y="159984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89" name="PlaceHolder 3"/>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21"/>
          </p:nvPr>
        </p:nvSpPr>
        <p:spPr/>
        <p:txBody>
          <a:bodyPr/>
          <a:p>
            <a:r>
              <a:t>Footer</a:t>
            </a:r>
          </a:p>
        </p:txBody>
      </p:sp>
      <p:sp>
        <p:nvSpPr>
          <p:cNvPr id="6" name="PlaceHolder 5"/>
          <p:cNvSpPr>
            <a:spLocks noGrp="1"/>
          </p:cNvSpPr>
          <p:nvPr>
            <p:ph type="sldNum" idx="20"/>
          </p:nvPr>
        </p:nvSpPr>
        <p:spPr/>
        <p:txBody>
          <a:bodyPr/>
          <a:p>
            <a:fld id="{487CA8DA-E1A2-47D2-A2BD-AB0E30CEE1F4}" type="slidenum">
              <a:t>&lt;#&gt;</a:t>
            </a:fld>
          </a:p>
        </p:txBody>
      </p:sp>
      <p:sp>
        <p:nvSpPr>
          <p:cNvPr id="7" name="PlaceHolder 6"/>
          <p:cNvSpPr>
            <a:spLocks noGrp="1"/>
          </p:cNvSpPr>
          <p:nvPr>
            <p:ph type="dt" idx="19"/>
          </p:nvPr>
        </p:nvSpPr>
        <p:spPr/>
        <p:txBody>
          <a:bodyPr/>
          <a:p>
            <a:r>
              <a:rPr lang="en-US"/>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291"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92"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93"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94" name="PlaceHolder 5"/>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 name="PlaceHolder 6"/>
          <p:cNvSpPr>
            <a:spLocks noGrp="1"/>
          </p:cNvSpPr>
          <p:nvPr>
            <p:ph type="ftr" idx="21"/>
          </p:nvPr>
        </p:nvSpPr>
        <p:spPr/>
        <p:txBody>
          <a:bodyPr/>
          <a:p>
            <a:r>
              <a:t>Footer</a:t>
            </a:r>
          </a:p>
        </p:txBody>
      </p:sp>
      <p:sp>
        <p:nvSpPr>
          <p:cNvPr id="8" name="PlaceHolder 7"/>
          <p:cNvSpPr>
            <a:spLocks noGrp="1"/>
          </p:cNvSpPr>
          <p:nvPr>
            <p:ph type="sldNum" idx="20"/>
          </p:nvPr>
        </p:nvSpPr>
        <p:spPr/>
        <p:txBody>
          <a:bodyPr/>
          <a:p>
            <a:fld id="{5181B9CC-41AB-464A-B966-54EFC86DB981}" type="slidenum">
              <a:t>&lt;#&gt;</a:t>
            </a:fld>
          </a:p>
        </p:txBody>
      </p:sp>
      <p:sp>
        <p:nvSpPr>
          <p:cNvPr id="9" name="PlaceHolder 8"/>
          <p:cNvSpPr>
            <a:spLocks noGrp="1"/>
          </p:cNvSpPr>
          <p:nvPr>
            <p:ph type="dt" idx="19"/>
          </p:nvPr>
        </p:nvSpPr>
        <p:spPr/>
        <p:txBody>
          <a:bodyPr/>
          <a:p>
            <a:r>
              <a:rPr lang="en-US"/>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296" name="PlaceHolder 2"/>
          <p:cNvSpPr>
            <a:spLocks noGrp="1"/>
          </p:cNvSpPr>
          <p:nvPr>
            <p:ph/>
          </p:nvPr>
        </p:nvSpPr>
        <p:spPr>
          <a:xfrm>
            <a:off x="45720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97" name="PlaceHolder 3"/>
          <p:cNvSpPr>
            <a:spLocks noGrp="1"/>
          </p:cNvSpPr>
          <p:nvPr>
            <p:ph/>
          </p:nvPr>
        </p:nvSpPr>
        <p:spPr>
          <a:xfrm>
            <a:off x="323964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98" name="PlaceHolder 4"/>
          <p:cNvSpPr>
            <a:spLocks noGrp="1"/>
          </p:cNvSpPr>
          <p:nvPr>
            <p:ph/>
          </p:nvPr>
        </p:nvSpPr>
        <p:spPr>
          <a:xfrm>
            <a:off x="602208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99" name="PlaceHolder 5"/>
          <p:cNvSpPr>
            <a:spLocks noGrp="1"/>
          </p:cNvSpPr>
          <p:nvPr>
            <p:ph/>
          </p:nvPr>
        </p:nvSpPr>
        <p:spPr>
          <a:xfrm>
            <a:off x="45720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00" name="PlaceHolder 6"/>
          <p:cNvSpPr>
            <a:spLocks noGrp="1"/>
          </p:cNvSpPr>
          <p:nvPr>
            <p:ph/>
          </p:nvPr>
        </p:nvSpPr>
        <p:spPr>
          <a:xfrm>
            <a:off x="323964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01" name="PlaceHolder 7"/>
          <p:cNvSpPr>
            <a:spLocks noGrp="1"/>
          </p:cNvSpPr>
          <p:nvPr>
            <p:ph/>
          </p:nvPr>
        </p:nvSpPr>
        <p:spPr>
          <a:xfrm>
            <a:off x="602208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9" name="PlaceHolder 8"/>
          <p:cNvSpPr>
            <a:spLocks noGrp="1"/>
          </p:cNvSpPr>
          <p:nvPr>
            <p:ph type="ftr" idx="21"/>
          </p:nvPr>
        </p:nvSpPr>
        <p:spPr/>
        <p:txBody>
          <a:bodyPr/>
          <a:p>
            <a:r>
              <a:t>Footer</a:t>
            </a:r>
          </a:p>
        </p:txBody>
      </p:sp>
      <p:sp>
        <p:nvSpPr>
          <p:cNvPr id="10" name="PlaceHolder 9"/>
          <p:cNvSpPr>
            <a:spLocks noGrp="1"/>
          </p:cNvSpPr>
          <p:nvPr>
            <p:ph type="sldNum" idx="20"/>
          </p:nvPr>
        </p:nvSpPr>
        <p:spPr/>
        <p:txBody>
          <a:bodyPr/>
          <a:p>
            <a:fld id="{7B18B5A1-9860-4840-B6EF-4D3AF6530B03}" type="slidenum">
              <a:t>&lt;#&gt;</a:t>
            </a:fld>
          </a:p>
        </p:txBody>
      </p:sp>
      <p:sp>
        <p:nvSpPr>
          <p:cNvPr id="11" name="PlaceHolder 10"/>
          <p:cNvSpPr>
            <a:spLocks noGrp="1"/>
          </p:cNvSpPr>
          <p:nvPr>
            <p:ph type="dt" idx="19"/>
          </p:nvPr>
        </p:nvSpPr>
        <p:spPr/>
        <p:txBody>
          <a:bodyPr/>
          <a:p>
            <a:r>
              <a:rPr lang="en-US"/>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4"/>
          </p:nvPr>
        </p:nvSpPr>
        <p:spPr/>
        <p:txBody>
          <a:bodyPr/>
          <a:p>
            <a:r>
              <a:t>Footer</a:t>
            </a:r>
          </a:p>
        </p:txBody>
      </p:sp>
      <p:sp>
        <p:nvSpPr>
          <p:cNvPr id="3" name="PlaceHolder 2"/>
          <p:cNvSpPr>
            <a:spLocks noGrp="1"/>
          </p:cNvSpPr>
          <p:nvPr>
            <p:ph type="sldNum" idx="23"/>
          </p:nvPr>
        </p:nvSpPr>
        <p:spPr/>
        <p:txBody>
          <a:bodyPr/>
          <a:p>
            <a:fld id="{8733F2B5-6FCF-43FD-AEAA-E57565F3DA92}" type="slidenum">
              <a:t>&lt;#&gt;</a:t>
            </a:fld>
          </a:p>
        </p:txBody>
      </p:sp>
      <p:sp>
        <p:nvSpPr>
          <p:cNvPr id="4" name="PlaceHolder 3"/>
          <p:cNvSpPr>
            <a:spLocks noGrp="1"/>
          </p:cNvSpPr>
          <p:nvPr>
            <p:ph type="dt" idx="22"/>
          </p:nvPr>
        </p:nvSpPr>
        <p:spPr/>
        <p:txBody>
          <a:bodyPr/>
          <a:p>
            <a:r>
              <a:rPr lang="en-US"/>
              <a:t/>
            </a: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9"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10" name="PlaceHolder 2"/>
          <p:cNvSpPr>
            <a:spLocks noGrp="1"/>
          </p:cNvSpPr>
          <p:nvPr>
            <p:ph type="subTitle"/>
          </p:nvPr>
        </p:nvSpPr>
        <p:spPr>
          <a:xfrm>
            <a:off x="457200" y="1599840"/>
            <a:ext cx="8229600" cy="4876920"/>
          </a:xfrm>
          <a:prstGeom prst="rect">
            <a:avLst/>
          </a:prstGeom>
          <a:noFill/>
          <a:ln w="0">
            <a:noFill/>
          </a:ln>
        </p:spPr>
        <p:txBody>
          <a:bodyPr lIns="0" rIns="0" tIns="0" bIns="0" anchor="ctr">
            <a:noAutofit/>
          </a:bodyPr>
          <a:p>
            <a:pPr indent="0" algn="ctr">
              <a:spcBef>
                <a:spcPts val="6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24"/>
          </p:nvPr>
        </p:nvSpPr>
        <p:spPr/>
        <p:txBody>
          <a:bodyPr/>
          <a:p>
            <a:r>
              <a:t>Footer</a:t>
            </a:r>
          </a:p>
        </p:txBody>
      </p:sp>
      <p:sp>
        <p:nvSpPr>
          <p:cNvPr id="5" name="PlaceHolder 4"/>
          <p:cNvSpPr>
            <a:spLocks noGrp="1"/>
          </p:cNvSpPr>
          <p:nvPr>
            <p:ph type="sldNum" idx="23"/>
          </p:nvPr>
        </p:nvSpPr>
        <p:spPr/>
        <p:txBody>
          <a:bodyPr/>
          <a:p>
            <a:fld id="{291A60BB-5C01-4C2A-99BA-E03867DAEDC0}" type="slidenum">
              <a:t>&lt;#&gt;</a:t>
            </a:fld>
          </a:p>
        </p:txBody>
      </p:sp>
      <p:sp>
        <p:nvSpPr>
          <p:cNvPr id="6" name="PlaceHolder 5"/>
          <p:cNvSpPr>
            <a:spLocks noGrp="1"/>
          </p:cNvSpPr>
          <p:nvPr>
            <p:ph type="dt" idx="22"/>
          </p:nvPr>
        </p:nvSpPr>
        <p:spPr/>
        <p:txBody>
          <a:bodyPr/>
          <a:p>
            <a:r>
              <a:rPr lang="en-US"/>
              <a:t/>
            </a: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12" name="PlaceHolder 2"/>
          <p:cNvSpPr>
            <a:spLocks noGrp="1"/>
          </p:cNvSpPr>
          <p:nvPr>
            <p:ph/>
          </p:nvPr>
        </p:nvSpPr>
        <p:spPr>
          <a:xfrm>
            <a:off x="457200" y="1599840"/>
            <a:ext cx="82296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24"/>
          </p:nvPr>
        </p:nvSpPr>
        <p:spPr/>
        <p:txBody>
          <a:bodyPr/>
          <a:p>
            <a:r>
              <a:t>Footer</a:t>
            </a:r>
          </a:p>
        </p:txBody>
      </p:sp>
      <p:sp>
        <p:nvSpPr>
          <p:cNvPr id="5" name="PlaceHolder 4"/>
          <p:cNvSpPr>
            <a:spLocks noGrp="1"/>
          </p:cNvSpPr>
          <p:nvPr>
            <p:ph type="sldNum" idx="23"/>
          </p:nvPr>
        </p:nvSpPr>
        <p:spPr/>
        <p:txBody>
          <a:bodyPr/>
          <a:p>
            <a:fld id="{EA27516D-7CC3-41D4-9B57-A3EDC9813847}" type="slidenum">
              <a:t>&lt;#&gt;</a:t>
            </a:fld>
          </a:p>
        </p:txBody>
      </p:sp>
      <p:sp>
        <p:nvSpPr>
          <p:cNvPr id="6" name="PlaceHolder 5"/>
          <p:cNvSpPr>
            <a:spLocks noGrp="1"/>
          </p:cNvSpPr>
          <p:nvPr>
            <p:ph type="dt" idx="22"/>
          </p:nvPr>
        </p:nvSpPr>
        <p:spPr/>
        <p:txBody>
          <a:bodyPr/>
          <a:p>
            <a:r>
              <a:rPr lang="en-US"/>
              <a:t/>
            </a: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14"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15"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24"/>
          </p:nvPr>
        </p:nvSpPr>
        <p:spPr/>
        <p:txBody>
          <a:bodyPr/>
          <a:p>
            <a:r>
              <a:t>Footer</a:t>
            </a:r>
          </a:p>
        </p:txBody>
      </p:sp>
      <p:sp>
        <p:nvSpPr>
          <p:cNvPr id="6" name="PlaceHolder 5"/>
          <p:cNvSpPr>
            <a:spLocks noGrp="1"/>
          </p:cNvSpPr>
          <p:nvPr>
            <p:ph type="sldNum" idx="23"/>
          </p:nvPr>
        </p:nvSpPr>
        <p:spPr/>
        <p:txBody>
          <a:bodyPr/>
          <a:p>
            <a:fld id="{F106B062-DC8B-4987-99CA-9CE9BE419895}" type="slidenum">
              <a:t>&lt;#&gt;</a:t>
            </a:fld>
          </a:p>
        </p:txBody>
      </p:sp>
      <p:sp>
        <p:nvSpPr>
          <p:cNvPr id="7" name="PlaceHolder 6"/>
          <p:cNvSpPr>
            <a:spLocks noGrp="1"/>
          </p:cNvSpPr>
          <p:nvPr>
            <p:ph type="dt" idx="22"/>
          </p:nvPr>
        </p:nvSpPr>
        <p:spPr/>
        <p:txBody>
          <a:bodyPr/>
          <a:p>
            <a:r>
              <a:rPr lang="en-US"/>
              <a:t/>
            </a: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6"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 name="PlaceHolder 2"/>
          <p:cNvSpPr>
            <a:spLocks noGrp="1"/>
          </p:cNvSpPr>
          <p:nvPr>
            <p:ph type="ftr" idx="24"/>
          </p:nvPr>
        </p:nvSpPr>
        <p:spPr/>
        <p:txBody>
          <a:bodyPr/>
          <a:p>
            <a:r>
              <a:t>Footer</a:t>
            </a:r>
          </a:p>
        </p:txBody>
      </p:sp>
      <p:sp>
        <p:nvSpPr>
          <p:cNvPr id="4" name="PlaceHolder 3"/>
          <p:cNvSpPr>
            <a:spLocks noGrp="1"/>
          </p:cNvSpPr>
          <p:nvPr>
            <p:ph type="sldNum" idx="23"/>
          </p:nvPr>
        </p:nvSpPr>
        <p:spPr/>
        <p:txBody>
          <a:bodyPr/>
          <a:p>
            <a:fld id="{3697FF2D-E3D3-4BFD-BF3A-451B588D452E}" type="slidenum">
              <a:t>&lt;#&gt;</a:t>
            </a:fld>
          </a:p>
        </p:txBody>
      </p:sp>
      <p:sp>
        <p:nvSpPr>
          <p:cNvPr id="5" name="PlaceHolder 4"/>
          <p:cNvSpPr>
            <a:spLocks noGrp="1"/>
          </p:cNvSpPr>
          <p:nvPr>
            <p:ph type="dt" idx="22"/>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23"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4"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25" name="PlaceHolder 4"/>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08055809-4577-4A0D-9F0C-AB1146028A60}"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7" name="PlaceHolder 1"/>
          <p:cNvSpPr>
            <a:spLocks noGrp="1"/>
          </p:cNvSpPr>
          <p:nvPr>
            <p:ph type="subTitle"/>
          </p:nvPr>
        </p:nvSpPr>
        <p:spPr>
          <a:xfrm>
            <a:off x="457200" y="533160"/>
            <a:ext cx="8229600" cy="4592160"/>
          </a:xfrm>
          <a:prstGeom prst="rect">
            <a:avLst/>
          </a:prstGeom>
          <a:noFill/>
          <a:ln w="0">
            <a:noFill/>
          </a:ln>
        </p:spPr>
        <p:txBody>
          <a:bodyPr lIns="0" rIns="0" tIns="0" bIns="0" anchor="ctr">
            <a:noAutofit/>
          </a:bodyPr>
          <a:p>
            <a:pPr algn="ctr">
              <a:spcBef>
                <a:spcPts val="601"/>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 name="PlaceHolder 2"/>
          <p:cNvSpPr>
            <a:spLocks noGrp="1"/>
          </p:cNvSpPr>
          <p:nvPr>
            <p:ph type="ftr" idx="24"/>
          </p:nvPr>
        </p:nvSpPr>
        <p:spPr/>
        <p:txBody>
          <a:bodyPr/>
          <a:p>
            <a:r>
              <a:t>Footer</a:t>
            </a:r>
          </a:p>
        </p:txBody>
      </p:sp>
      <p:sp>
        <p:nvSpPr>
          <p:cNvPr id="4" name="PlaceHolder 3"/>
          <p:cNvSpPr>
            <a:spLocks noGrp="1"/>
          </p:cNvSpPr>
          <p:nvPr>
            <p:ph type="sldNum" idx="23"/>
          </p:nvPr>
        </p:nvSpPr>
        <p:spPr/>
        <p:txBody>
          <a:bodyPr/>
          <a:p>
            <a:fld id="{EB2159F7-AFD8-42D5-9296-766290046466}" type="slidenum">
              <a:t>&lt;#&gt;</a:t>
            </a:fld>
          </a:p>
        </p:txBody>
      </p:sp>
      <p:sp>
        <p:nvSpPr>
          <p:cNvPr id="5" name="PlaceHolder 4"/>
          <p:cNvSpPr>
            <a:spLocks noGrp="1"/>
          </p:cNvSpPr>
          <p:nvPr>
            <p:ph type="dt" idx="22"/>
          </p:nvPr>
        </p:nvSpPr>
        <p:spPr/>
        <p:txBody>
          <a:bodyPr/>
          <a:p>
            <a:r>
              <a:rPr lang="en-US"/>
              <a:t/>
            </a: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19"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20" name="PlaceHolder 3"/>
          <p:cNvSpPr>
            <a:spLocks noGrp="1"/>
          </p:cNvSpPr>
          <p:nvPr>
            <p:ph/>
          </p:nvPr>
        </p:nvSpPr>
        <p:spPr>
          <a:xfrm>
            <a:off x="467424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21"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24"/>
          </p:nvPr>
        </p:nvSpPr>
        <p:spPr/>
        <p:txBody>
          <a:bodyPr/>
          <a:p>
            <a:r>
              <a:t>Footer</a:t>
            </a:r>
          </a:p>
        </p:txBody>
      </p:sp>
      <p:sp>
        <p:nvSpPr>
          <p:cNvPr id="7" name="PlaceHolder 6"/>
          <p:cNvSpPr>
            <a:spLocks noGrp="1"/>
          </p:cNvSpPr>
          <p:nvPr>
            <p:ph type="sldNum" idx="23"/>
          </p:nvPr>
        </p:nvSpPr>
        <p:spPr/>
        <p:txBody>
          <a:bodyPr/>
          <a:p>
            <a:fld id="{A870F43D-DA55-4CC3-80A1-7A8954DB133A}" type="slidenum">
              <a:t>&lt;#&gt;</a:t>
            </a:fld>
          </a:p>
        </p:txBody>
      </p:sp>
      <p:sp>
        <p:nvSpPr>
          <p:cNvPr id="8" name="PlaceHolder 7"/>
          <p:cNvSpPr>
            <a:spLocks noGrp="1"/>
          </p:cNvSpPr>
          <p:nvPr>
            <p:ph type="dt" idx="22"/>
          </p:nvPr>
        </p:nvSpPr>
        <p:spPr/>
        <p:txBody>
          <a:bodyPr/>
          <a:p>
            <a:r>
              <a:rPr lang="en-US"/>
              <a:t/>
            </a: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23" name="PlaceHolder 2"/>
          <p:cNvSpPr>
            <a:spLocks noGrp="1"/>
          </p:cNvSpPr>
          <p:nvPr>
            <p:ph/>
          </p:nvPr>
        </p:nvSpPr>
        <p:spPr>
          <a:xfrm>
            <a:off x="457200" y="1599840"/>
            <a:ext cx="40158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24"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25" name="PlaceHolder 4"/>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24"/>
          </p:nvPr>
        </p:nvSpPr>
        <p:spPr/>
        <p:txBody>
          <a:bodyPr/>
          <a:p>
            <a:r>
              <a:t>Footer</a:t>
            </a:r>
          </a:p>
        </p:txBody>
      </p:sp>
      <p:sp>
        <p:nvSpPr>
          <p:cNvPr id="7" name="PlaceHolder 6"/>
          <p:cNvSpPr>
            <a:spLocks noGrp="1"/>
          </p:cNvSpPr>
          <p:nvPr>
            <p:ph type="sldNum" idx="23"/>
          </p:nvPr>
        </p:nvSpPr>
        <p:spPr/>
        <p:txBody>
          <a:bodyPr/>
          <a:p>
            <a:fld id="{A01A55FD-D4D0-4278-B79D-F34B1CF8EF2E}" type="slidenum">
              <a:t>&lt;#&gt;</a:t>
            </a:fld>
          </a:p>
        </p:txBody>
      </p:sp>
      <p:sp>
        <p:nvSpPr>
          <p:cNvPr id="8" name="PlaceHolder 7"/>
          <p:cNvSpPr>
            <a:spLocks noGrp="1"/>
          </p:cNvSpPr>
          <p:nvPr>
            <p:ph type="dt" idx="22"/>
          </p:nvPr>
        </p:nvSpPr>
        <p:spPr/>
        <p:txBody>
          <a:bodyPr/>
          <a:p>
            <a:r>
              <a:rPr lang="en-US"/>
              <a:t/>
            </a: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27"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28"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29" name="PlaceHolder 4"/>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6" name="PlaceHolder 5"/>
          <p:cNvSpPr>
            <a:spLocks noGrp="1"/>
          </p:cNvSpPr>
          <p:nvPr>
            <p:ph type="ftr" idx="24"/>
          </p:nvPr>
        </p:nvSpPr>
        <p:spPr/>
        <p:txBody>
          <a:bodyPr/>
          <a:p>
            <a:r>
              <a:t>Footer</a:t>
            </a:r>
          </a:p>
        </p:txBody>
      </p:sp>
      <p:sp>
        <p:nvSpPr>
          <p:cNvPr id="7" name="PlaceHolder 6"/>
          <p:cNvSpPr>
            <a:spLocks noGrp="1"/>
          </p:cNvSpPr>
          <p:nvPr>
            <p:ph type="sldNum" idx="23"/>
          </p:nvPr>
        </p:nvSpPr>
        <p:spPr/>
        <p:txBody>
          <a:bodyPr/>
          <a:p>
            <a:fld id="{93673934-AF17-4351-9A48-5686BE511E97}" type="slidenum">
              <a:t>&lt;#&gt;</a:t>
            </a:fld>
          </a:p>
        </p:txBody>
      </p:sp>
      <p:sp>
        <p:nvSpPr>
          <p:cNvPr id="8" name="PlaceHolder 7"/>
          <p:cNvSpPr>
            <a:spLocks noGrp="1"/>
          </p:cNvSpPr>
          <p:nvPr>
            <p:ph type="dt" idx="22"/>
          </p:nvPr>
        </p:nvSpPr>
        <p:spPr/>
        <p:txBody>
          <a:bodyPr/>
          <a:p>
            <a:r>
              <a:rPr lang="en-US"/>
              <a:t/>
            </a: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31" name="PlaceHolder 2"/>
          <p:cNvSpPr>
            <a:spLocks noGrp="1"/>
          </p:cNvSpPr>
          <p:nvPr>
            <p:ph/>
          </p:nvPr>
        </p:nvSpPr>
        <p:spPr>
          <a:xfrm>
            <a:off x="457200" y="159984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32" name="PlaceHolder 3"/>
          <p:cNvSpPr>
            <a:spLocks noGrp="1"/>
          </p:cNvSpPr>
          <p:nvPr>
            <p:ph/>
          </p:nvPr>
        </p:nvSpPr>
        <p:spPr>
          <a:xfrm>
            <a:off x="457200" y="4147200"/>
            <a:ext cx="822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5" name="PlaceHolder 4"/>
          <p:cNvSpPr>
            <a:spLocks noGrp="1"/>
          </p:cNvSpPr>
          <p:nvPr>
            <p:ph type="ftr" idx="24"/>
          </p:nvPr>
        </p:nvSpPr>
        <p:spPr/>
        <p:txBody>
          <a:bodyPr/>
          <a:p>
            <a:r>
              <a:t>Footer</a:t>
            </a:r>
          </a:p>
        </p:txBody>
      </p:sp>
      <p:sp>
        <p:nvSpPr>
          <p:cNvPr id="6" name="PlaceHolder 5"/>
          <p:cNvSpPr>
            <a:spLocks noGrp="1"/>
          </p:cNvSpPr>
          <p:nvPr>
            <p:ph type="sldNum" idx="23"/>
          </p:nvPr>
        </p:nvSpPr>
        <p:spPr/>
        <p:txBody>
          <a:bodyPr/>
          <a:p>
            <a:fld id="{F7068354-87CE-4200-B13C-413D36929196}" type="slidenum">
              <a:t>&lt;#&gt;</a:t>
            </a:fld>
          </a:p>
        </p:txBody>
      </p:sp>
      <p:sp>
        <p:nvSpPr>
          <p:cNvPr id="7" name="PlaceHolder 6"/>
          <p:cNvSpPr>
            <a:spLocks noGrp="1"/>
          </p:cNvSpPr>
          <p:nvPr>
            <p:ph type="dt" idx="22"/>
          </p:nvPr>
        </p:nvSpPr>
        <p:spPr/>
        <p:txBody>
          <a:bodyPr/>
          <a:p>
            <a:r>
              <a:rPr lang="en-US"/>
              <a:t/>
            </a: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34" name="PlaceHolder 2"/>
          <p:cNvSpPr>
            <a:spLocks noGrp="1"/>
          </p:cNvSpPr>
          <p:nvPr>
            <p:ph/>
          </p:nvPr>
        </p:nvSpPr>
        <p:spPr>
          <a:xfrm>
            <a:off x="45720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35" name="PlaceHolder 3"/>
          <p:cNvSpPr>
            <a:spLocks noGrp="1"/>
          </p:cNvSpPr>
          <p:nvPr>
            <p:ph/>
          </p:nvPr>
        </p:nvSpPr>
        <p:spPr>
          <a:xfrm>
            <a:off x="4674240" y="159984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36" name="PlaceHolder 4"/>
          <p:cNvSpPr>
            <a:spLocks noGrp="1"/>
          </p:cNvSpPr>
          <p:nvPr>
            <p:ph/>
          </p:nvPr>
        </p:nvSpPr>
        <p:spPr>
          <a:xfrm>
            <a:off x="45720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37" name="PlaceHolder 5"/>
          <p:cNvSpPr>
            <a:spLocks noGrp="1"/>
          </p:cNvSpPr>
          <p:nvPr>
            <p:ph/>
          </p:nvPr>
        </p:nvSpPr>
        <p:spPr>
          <a:xfrm>
            <a:off x="4674240" y="4147200"/>
            <a:ext cx="40158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7" name="PlaceHolder 6"/>
          <p:cNvSpPr>
            <a:spLocks noGrp="1"/>
          </p:cNvSpPr>
          <p:nvPr>
            <p:ph type="ftr" idx="24"/>
          </p:nvPr>
        </p:nvSpPr>
        <p:spPr/>
        <p:txBody>
          <a:bodyPr/>
          <a:p>
            <a:r>
              <a:t>Footer</a:t>
            </a:r>
          </a:p>
        </p:txBody>
      </p:sp>
      <p:sp>
        <p:nvSpPr>
          <p:cNvPr id="8" name="PlaceHolder 7"/>
          <p:cNvSpPr>
            <a:spLocks noGrp="1"/>
          </p:cNvSpPr>
          <p:nvPr>
            <p:ph type="sldNum" idx="23"/>
          </p:nvPr>
        </p:nvSpPr>
        <p:spPr/>
        <p:txBody>
          <a:bodyPr/>
          <a:p>
            <a:fld id="{DA9ACF40-9B4C-4FA8-8C46-E9933BD9090A}" type="slidenum">
              <a:t>&lt;#&gt;</a:t>
            </a:fld>
          </a:p>
        </p:txBody>
      </p:sp>
      <p:sp>
        <p:nvSpPr>
          <p:cNvPr id="9" name="PlaceHolder 8"/>
          <p:cNvSpPr>
            <a:spLocks noGrp="1"/>
          </p:cNvSpPr>
          <p:nvPr>
            <p:ph type="dt" idx="22"/>
          </p:nvPr>
        </p:nvSpPr>
        <p:spPr/>
        <p:txBody>
          <a:bodyPr/>
          <a:p>
            <a:r>
              <a:rPr lang="en-US"/>
              <a:t/>
            </a: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39" name="PlaceHolder 2"/>
          <p:cNvSpPr>
            <a:spLocks noGrp="1"/>
          </p:cNvSpPr>
          <p:nvPr>
            <p:ph/>
          </p:nvPr>
        </p:nvSpPr>
        <p:spPr>
          <a:xfrm>
            <a:off x="45720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40" name="PlaceHolder 3"/>
          <p:cNvSpPr>
            <a:spLocks noGrp="1"/>
          </p:cNvSpPr>
          <p:nvPr>
            <p:ph/>
          </p:nvPr>
        </p:nvSpPr>
        <p:spPr>
          <a:xfrm>
            <a:off x="323964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41" name="PlaceHolder 4"/>
          <p:cNvSpPr>
            <a:spLocks noGrp="1"/>
          </p:cNvSpPr>
          <p:nvPr>
            <p:ph/>
          </p:nvPr>
        </p:nvSpPr>
        <p:spPr>
          <a:xfrm>
            <a:off x="6022080" y="159984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42" name="PlaceHolder 5"/>
          <p:cNvSpPr>
            <a:spLocks noGrp="1"/>
          </p:cNvSpPr>
          <p:nvPr>
            <p:ph/>
          </p:nvPr>
        </p:nvSpPr>
        <p:spPr>
          <a:xfrm>
            <a:off x="45720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43" name="PlaceHolder 6"/>
          <p:cNvSpPr>
            <a:spLocks noGrp="1"/>
          </p:cNvSpPr>
          <p:nvPr>
            <p:ph/>
          </p:nvPr>
        </p:nvSpPr>
        <p:spPr>
          <a:xfrm>
            <a:off x="323964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344" name="PlaceHolder 7"/>
          <p:cNvSpPr>
            <a:spLocks noGrp="1"/>
          </p:cNvSpPr>
          <p:nvPr>
            <p:ph/>
          </p:nvPr>
        </p:nvSpPr>
        <p:spPr>
          <a:xfrm>
            <a:off x="6022080" y="4147200"/>
            <a:ext cx="2649600" cy="232596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9" name="PlaceHolder 8"/>
          <p:cNvSpPr>
            <a:spLocks noGrp="1"/>
          </p:cNvSpPr>
          <p:nvPr>
            <p:ph type="ftr" idx="24"/>
          </p:nvPr>
        </p:nvSpPr>
        <p:spPr/>
        <p:txBody>
          <a:bodyPr/>
          <a:p>
            <a:r>
              <a:t>Footer</a:t>
            </a:r>
          </a:p>
        </p:txBody>
      </p:sp>
      <p:sp>
        <p:nvSpPr>
          <p:cNvPr id="10" name="PlaceHolder 9"/>
          <p:cNvSpPr>
            <a:spLocks noGrp="1"/>
          </p:cNvSpPr>
          <p:nvPr>
            <p:ph type="sldNum" idx="23"/>
          </p:nvPr>
        </p:nvSpPr>
        <p:spPr/>
        <p:txBody>
          <a:bodyPr/>
          <a:p>
            <a:fld id="{7F8BDD38-70CD-47D4-93FE-C17693102A5A}" type="slidenum">
              <a:t>&lt;#&gt;</a:t>
            </a:fld>
          </a:p>
        </p:txBody>
      </p:sp>
      <p:sp>
        <p:nvSpPr>
          <p:cNvPr id="11" name="PlaceHolder 10"/>
          <p:cNvSpPr>
            <a:spLocks noGrp="1"/>
          </p:cNvSpPr>
          <p:nvPr>
            <p:ph type="dt" idx="22"/>
          </p:nvPr>
        </p:nvSpPr>
        <p:spPr/>
        <p:txBody>
          <a:bodyPr/>
          <a:p>
            <a:r>
              <a:rPr lang="en-US"/>
              <a:t/>
            </a: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7"/>
          </p:nvPr>
        </p:nvSpPr>
        <p:spPr/>
        <p:txBody>
          <a:bodyPr/>
          <a:p>
            <a:r>
              <a:t>Footer</a:t>
            </a:r>
          </a:p>
        </p:txBody>
      </p:sp>
      <p:sp>
        <p:nvSpPr>
          <p:cNvPr id="3" name="PlaceHolder 2"/>
          <p:cNvSpPr>
            <a:spLocks noGrp="1"/>
          </p:cNvSpPr>
          <p:nvPr>
            <p:ph type="sldNum" idx="26"/>
          </p:nvPr>
        </p:nvSpPr>
        <p:spPr/>
        <p:txBody>
          <a:bodyPr/>
          <a:p>
            <a:fld id="{1FD71403-7851-446C-85F4-EF11B3601480}" type="slidenum">
              <a:t>&lt;#&gt;</a:t>
            </a:fld>
          </a:p>
        </p:txBody>
      </p:sp>
      <p:sp>
        <p:nvSpPr>
          <p:cNvPr id="4" name="PlaceHolder 3"/>
          <p:cNvSpPr>
            <a:spLocks noGrp="1"/>
          </p:cNvSpPr>
          <p:nvPr>
            <p:ph type="dt" idx="25"/>
          </p:nvPr>
        </p:nvSpPr>
        <p:spPr/>
        <p:txBody>
          <a:bodyPr/>
          <a:p>
            <a:r>
              <a:rPr lang="en-US"/>
              <a:t/>
            </a:r>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2"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53" name="PlaceHolder 2"/>
          <p:cNvSpPr>
            <a:spLocks noGrp="1"/>
          </p:cNvSpPr>
          <p:nvPr>
            <p:ph type="subTitle"/>
          </p:nvPr>
        </p:nvSpPr>
        <p:spPr>
          <a:xfrm>
            <a:off x="457200" y="1599840"/>
            <a:ext cx="8229600" cy="4876920"/>
          </a:xfrm>
          <a:prstGeom prst="rect">
            <a:avLst/>
          </a:prstGeom>
          <a:noFill/>
          <a:ln w="0">
            <a:noFill/>
          </a:ln>
        </p:spPr>
        <p:txBody>
          <a:bodyPr lIns="0" rIns="0" tIns="0" bIns="0" anchor="ctr">
            <a:noAutofit/>
          </a:bodyPr>
          <a:p>
            <a:pPr indent="0" algn="ctr">
              <a:spcBef>
                <a:spcPts val="6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27"/>
          </p:nvPr>
        </p:nvSpPr>
        <p:spPr/>
        <p:txBody>
          <a:bodyPr/>
          <a:p>
            <a:r>
              <a:t>Footer</a:t>
            </a:r>
          </a:p>
        </p:txBody>
      </p:sp>
      <p:sp>
        <p:nvSpPr>
          <p:cNvPr id="5" name="PlaceHolder 4"/>
          <p:cNvSpPr>
            <a:spLocks noGrp="1"/>
          </p:cNvSpPr>
          <p:nvPr>
            <p:ph type="sldNum" idx="26"/>
          </p:nvPr>
        </p:nvSpPr>
        <p:spPr/>
        <p:txBody>
          <a:bodyPr/>
          <a:p>
            <a:fld id="{61116534-A423-480D-A972-724362D8AF65}" type="slidenum">
              <a:t>&lt;#&gt;</a:t>
            </a:fld>
          </a:p>
        </p:txBody>
      </p:sp>
      <p:sp>
        <p:nvSpPr>
          <p:cNvPr id="6" name="PlaceHolder 5"/>
          <p:cNvSpPr>
            <a:spLocks noGrp="1"/>
          </p:cNvSpPr>
          <p:nvPr>
            <p:ph type="dt" idx="25"/>
          </p:nvPr>
        </p:nvSpPr>
        <p:spPr/>
        <p:txBody>
          <a:bodyPr/>
          <a:p>
            <a:r>
              <a:rPr lang="en-US"/>
              <a:t/>
            </a: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355" name="PlaceHolder 2"/>
          <p:cNvSpPr>
            <a:spLocks noGrp="1"/>
          </p:cNvSpPr>
          <p:nvPr>
            <p:ph/>
          </p:nvPr>
        </p:nvSpPr>
        <p:spPr>
          <a:xfrm>
            <a:off x="457200" y="1599840"/>
            <a:ext cx="8229600" cy="487692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4" name="PlaceHolder 3"/>
          <p:cNvSpPr>
            <a:spLocks noGrp="1"/>
          </p:cNvSpPr>
          <p:nvPr>
            <p:ph type="ftr" idx="27"/>
          </p:nvPr>
        </p:nvSpPr>
        <p:spPr/>
        <p:txBody>
          <a:bodyPr/>
          <a:p>
            <a:r>
              <a:t>Footer</a:t>
            </a:r>
          </a:p>
        </p:txBody>
      </p:sp>
      <p:sp>
        <p:nvSpPr>
          <p:cNvPr id="5" name="PlaceHolder 4"/>
          <p:cNvSpPr>
            <a:spLocks noGrp="1"/>
          </p:cNvSpPr>
          <p:nvPr>
            <p:ph type="sldNum" idx="26"/>
          </p:nvPr>
        </p:nvSpPr>
        <p:spPr/>
        <p:txBody>
          <a:bodyPr/>
          <a:p>
            <a:fld id="{E35C4BCB-061D-4BC6-9F8D-A49BC982E3F0}" type="slidenum">
              <a:t>&lt;#&gt;</a:t>
            </a:fld>
          </a:p>
        </p:txBody>
      </p:sp>
      <p:sp>
        <p:nvSpPr>
          <p:cNvPr id="6" name="PlaceHolder 5"/>
          <p:cNvSpPr>
            <a:spLocks noGrp="1"/>
          </p:cNvSpPr>
          <p:nvPr>
            <p:ph type="dt" idx="25"/>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9" Type="http://schemas.openxmlformats.org/officeDocument/2006/relationships/slideLayout" Target="../slideLayouts/slideLayout188.xml"/><Relationship Id="rId10" Type="http://schemas.openxmlformats.org/officeDocument/2006/relationships/slideLayout" Target="../slideLayouts/slideLayout189.xml"/><Relationship Id="rId11" Type="http://schemas.openxmlformats.org/officeDocument/2006/relationships/slideLayout" Target="../slideLayouts/slideLayout190.xml"/><Relationship Id="rId12" Type="http://schemas.openxmlformats.org/officeDocument/2006/relationships/slideLayout" Target="../slideLayouts/slideLayout191.xml"/><Relationship Id="rId13"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93.xml"/><Relationship Id="rId3" Type="http://schemas.openxmlformats.org/officeDocument/2006/relationships/slideLayout" Target="../slideLayouts/slideLayout194.xml"/><Relationship Id="rId4" Type="http://schemas.openxmlformats.org/officeDocument/2006/relationships/slideLayout" Target="../slideLayouts/slideLayout195.xml"/><Relationship Id="rId5" Type="http://schemas.openxmlformats.org/officeDocument/2006/relationships/slideLayout" Target="../slideLayouts/slideLayout196.xml"/><Relationship Id="rId6" Type="http://schemas.openxmlformats.org/officeDocument/2006/relationships/slideLayout" Target="../slideLayouts/slideLayout197.xml"/><Relationship Id="rId7" Type="http://schemas.openxmlformats.org/officeDocument/2006/relationships/slideLayout" Target="../slideLayouts/slideLayout198.xml"/><Relationship Id="rId8" Type="http://schemas.openxmlformats.org/officeDocument/2006/relationships/slideLayout" Target="../slideLayouts/slideLayout199.xml"/><Relationship Id="rId9" Type="http://schemas.openxmlformats.org/officeDocument/2006/relationships/slideLayout" Target="../slideLayouts/slideLayout200.xml"/><Relationship Id="rId10" Type="http://schemas.openxmlformats.org/officeDocument/2006/relationships/slideLayout" Target="../slideLayouts/slideLayout201.xml"/><Relationship Id="rId11" Type="http://schemas.openxmlformats.org/officeDocument/2006/relationships/slideLayout" Target="../slideLayouts/slideLayout202.xml"/><Relationship Id="rId12" Type="http://schemas.openxmlformats.org/officeDocument/2006/relationships/slideLayout" Target="../slideLayouts/slideLayout203.xml"/><Relationship Id="rId13"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205.xml"/><Relationship Id="rId3" Type="http://schemas.openxmlformats.org/officeDocument/2006/relationships/slideLayout" Target="../slideLayouts/slideLayout206.xml"/><Relationship Id="rId4" Type="http://schemas.openxmlformats.org/officeDocument/2006/relationships/slideLayout" Target="../slideLayouts/slideLayout207.xml"/><Relationship Id="rId5" Type="http://schemas.openxmlformats.org/officeDocument/2006/relationships/slideLayout" Target="../slideLayouts/slideLayout208.xml"/><Relationship Id="rId6" Type="http://schemas.openxmlformats.org/officeDocument/2006/relationships/slideLayout" Target="../slideLayouts/slideLayout209.xml"/><Relationship Id="rId7" Type="http://schemas.openxmlformats.org/officeDocument/2006/relationships/slideLayout" Target="../slideLayouts/slideLayout210.xml"/><Relationship Id="rId8" Type="http://schemas.openxmlformats.org/officeDocument/2006/relationships/slideLayout" Target="../slideLayouts/slideLayout211.xml"/><Relationship Id="rId9" Type="http://schemas.openxmlformats.org/officeDocument/2006/relationships/slideLayout" Target="../slideLayouts/slideLayout212.xml"/><Relationship Id="rId10" Type="http://schemas.openxmlformats.org/officeDocument/2006/relationships/slideLayout" Target="../slideLayouts/slideLayout213.xml"/><Relationship Id="rId11" Type="http://schemas.openxmlformats.org/officeDocument/2006/relationships/slideLayout" Target="../slideLayouts/slideLayout214.xml"/><Relationship Id="rId12" Type="http://schemas.openxmlformats.org/officeDocument/2006/relationships/slideLayout" Target="../slideLayouts/slideLayout215.xml"/><Relationship Id="rId13" Type="http://schemas.openxmlformats.org/officeDocument/2006/relationships/slideLayout" Target="../slideLayouts/slideLayout216.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4320"/>
            <a:ext cx="8229600" cy="1143000"/>
          </a:xfrm>
          <a:prstGeom prst="rect">
            <a:avLst/>
          </a:prstGeom>
          <a:noFill/>
          <a:ln w="0">
            <a:noFill/>
          </a:ln>
        </p:spPr>
        <p:txBody>
          <a:bodyPr lIns="90000" rIns="90000" tIns="46800" bIns="46800" anchor="ctr">
            <a:noAutofit/>
          </a:bodyPr>
          <a:p>
            <a:pPr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4400" spc="-1" strike="noStrike">
                <a:solidFill>
                  <a:srgbClr val="000000"/>
                </a:solidFill>
                <a:latin typeface="Calibri"/>
              </a:rPr>
              <a:t>Click to edit the title text format</a:t>
            </a:r>
            <a:endParaRPr b="0" lang="en-US" sz="4400" spc="-1" strike="noStrike">
              <a:solidFill>
                <a:srgbClr val="000000"/>
              </a:solidFill>
              <a:latin typeface="Calibri"/>
            </a:endParaRPr>
          </a:p>
        </p:txBody>
      </p:sp>
      <p:sp>
        <p:nvSpPr>
          <p:cNvPr id="1" name="PlaceHolder 2"/>
          <p:cNvSpPr>
            <a:spLocks noGrp="1"/>
          </p:cNvSpPr>
          <p:nvPr>
            <p:ph type="body"/>
          </p:nvPr>
        </p:nvSpPr>
        <p:spPr>
          <a:xfrm>
            <a:off x="457200" y="1600200"/>
            <a:ext cx="8229600" cy="4525920"/>
          </a:xfrm>
          <a:prstGeom prst="rect">
            <a:avLst/>
          </a:prstGeom>
          <a:noFill/>
          <a:ln w="0">
            <a:noFill/>
          </a:ln>
        </p:spPr>
        <p:txBody>
          <a:bodyPr lIns="90000" rIns="90000" tIns="46800" bIns="46800" anchor="t">
            <a:normAutofit/>
          </a:bodyPr>
          <a:p>
            <a:pPr marL="343080" indent="-343080">
              <a:spcBef>
                <a:spcPts val="799"/>
              </a:spcBef>
              <a:buClr>
                <a:srgbClr val="000000"/>
              </a:buClr>
              <a:buFont typeface="Arial"/>
              <a:buChar char="•"/>
              <a:tabLst>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743040" indent="-285840">
              <a:spcBef>
                <a:spcPts val="799"/>
              </a:spcBef>
              <a:buClr>
                <a:srgbClr val="000000"/>
              </a:buClr>
              <a:buFont typeface="Arial"/>
              <a:buChar char="–"/>
              <a:tabLst>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3200" spc="-1" strike="noStrike">
                <a:solidFill>
                  <a:srgbClr val="000000"/>
                </a:solidFill>
                <a:latin typeface="Calibri"/>
              </a:rPr>
              <a:t>Second Outline Level</a:t>
            </a:r>
            <a:endParaRPr b="0" lang="en-US" sz="3200" spc="-1" strike="noStrike">
              <a:solidFill>
                <a:srgbClr val="000000"/>
              </a:solidFill>
              <a:latin typeface="Calibri"/>
            </a:endParaRPr>
          </a:p>
          <a:p>
            <a:pPr lvl="2" marL="1143000" indent="-228600">
              <a:spcBef>
                <a:spcPts val="799"/>
              </a:spcBef>
              <a:buClr>
                <a:srgbClr val="000000"/>
              </a:buClr>
              <a:buFont typeface="Arial"/>
              <a:buChar char="•"/>
              <a:tabLst>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3200" spc="-1" strike="noStrike">
                <a:solidFill>
                  <a:srgbClr val="000000"/>
                </a:solidFill>
                <a:latin typeface="Calibri"/>
              </a:rPr>
              <a:t>Third Outline Level</a:t>
            </a:r>
            <a:endParaRPr b="0" lang="en-US" sz="3200" spc="-1" strike="noStrike">
              <a:solidFill>
                <a:srgbClr val="000000"/>
              </a:solidFill>
              <a:latin typeface="Calibri"/>
            </a:endParaRPr>
          </a:p>
          <a:p>
            <a:pPr lvl="3" marL="1600200" indent="-228600">
              <a:spcBef>
                <a:spcPts val="799"/>
              </a:spcBef>
              <a:buClr>
                <a:srgbClr val="000000"/>
              </a:buClr>
              <a:buFont typeface="Arial"/>
              <a:buChar char="–"/>
              <a:tabLst>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3200" spc="-1" strike="noStrike">
                <a:solidFill>
                  <a:srgbClr val="000000"/>
                </a:solidFill>
                <a:latin typeface="Calibri"/>
              </a:rPr>
              <a:t>Fourth Outline Level</a:t>
            </a:r>
            <a:endParaRPr b="0" lang="en-US" sz="3200" spc="-1" strike="noStrike">
              <a:solidFill>
                <a:srgbClr val="000000"/>
              </a:solidFill>
              <a:latin typeface="Calibri"/>
            </a:endParaRPr>
          </a:p>
          <a:p>
            <a:pPr lvl="4" marL="2057400" indent="-228600">
              <a:spcBef>
                <a:spcPts val="799"/>
              </a:spcBef>
              <a:buClr>
                <a:srgbClr val="000000"/>
              </a:buClr>
              <a:buFont typeface="Arial"/>
              <a:buChar char="»"/>
              <a:tabLst>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3200" spc="-1" strike="noStrike">
                <a:solidFill>
                  <a:srgbClr val="000000"/>
                </a:solidFill>
                <a:latin typeface="Calibri"/>
              </a:rPr>
              <a:t>Fifth Outline Level</a:t>
            </a:r>
            <a:endParaRPr b="0" lang="en-US" sz="3200" spc="-1" strike="noStrike">
              <a:solidFill>
                <a:srgbClr val="000000"/>
              </a:solidFill>
              <a:latin typeface="Calibri"/>
            </a:endParaRPr>
          </a:p>
          <a:p>
            <a:pPr lvl="5" marL="2057400" indent="-228600">
              <a:spcBef>
                <a:spcPts val="799"/>
              </a:spcBef>
              <a:buClr>
                <a:srgbClr val="000000"/>
              </a:buClr>
              <a:buFont typeface="Arial"/>
              <a:buChar char="»"/>
              <a:tabLst>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3200" spc="-1" strike="noStrike">
                <a:solidFill>
                  <a:srgbClr val="000000"/>
                </a:solidFill>
                <a:latin typeface="Calibri"/>
              </a:rPr>
              <a:t>Sixth Outline Level</a:t>
            </a:r>
            <a:endParaRPr b="0" lang="en-US" sz="3200" spc="-1" strike="noStrike">
              <a:solidFill>
                <a:srgbClr val="000000"/>
              </a:solidFill>
              <a:latin typeface="Calibri"/>
            </a:endParaRPr>
          </a:p>
          <a:p>
            <a:pPr lvl="6" marL="2057400" indent="-228600">
              <a:spcBef>
                <a:spcPts val="799"/>
              </a:spcBef>
              <a:buClr>
                <a:srgbClr val="000000"/>
              </a:buClr>
              <a:buFont typeface="Arial"/>
              <a:buChar char="»"/>
              <a:tabLst>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3200" spc="-1" strike="noStrike">
                <a:solidFill>
                  <a:srgbClr val="000000"/>
                </a:solidFill>
                <a:latin typeface="Calibri"/>
              </a:rPr>
              <a:t>Seventh Outline Level</a:t>
            </a:r>
            <a:endParaRPr b="0" lang="en-US" sz="3200" spc="-1" strike="noStrike">
              <a:solidFill>
                <a:srgbClr val="000000"/>
              </a:solidFill>
              <a:latin typeface="Calibri"/>
            </a:endParaRPr>
          </a:p>
        </p:txBody>
      </p:sp>
      <p:sp>
        <p:nvSpPr>
          <p:cNvPr id="2" name="PlaceHolder 3"/>
          <p:cNvSpPr>
            <a:spLocks noGrp="1"/>
          </p:cNvSpPr>
          <p:nvPr>
            <p:ph type="dt" idx="1"/>
          </p:nvPr>
        </p:nvSpPr>
        <p:spPr>
          <a:xfrm>
            <a:off x="456840" y="6356520"/>
            <a:ext cx="2133720" cy="365040"/>
          </a:xfrm>
          <a:prstGeom prst="rect">
            <a:avLst/>
          </a:prstGeom>
          <a:noFill/>
          <a:ln w="0">
            <a:noFill/>
          </a:ln>
        </p:spPr>
        <p:txBody>
          <a:bodyPr lIns="90000" rIns="90000" tIns="46800" bIns="46800" anchor="ctr">
            <a:noAutofit/>
          </a:bodyPr>
          <a:lstStyle>
            <a:lvl1pPr indent="0">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1200" spc="-1" strike="noStrike">
                <a:solidFill>
                  <a:srgbClr val="898989"/>
                </a:solidFill>
                <a:latin typeface="Calibri"/>
              </a:defRPr>
            </a:lvl1pPr>
          </a:lstStyle>
          <a:p>
            <a:pPr indent="0">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CE4A27DB-8406-4E17-A472-7101EF7BA1AF}" type="datetime">
              <a:rPr b="0" lang="en-US" sz="1200" spc="-1" strike="noStrike">
                <a:solidFill>
                  <a:srgbClr val="898989"/>
                </a:solidFill>
                <a:latin typeface="Calibri"/>
              </a:rPr>
              <a:t>12/03/24</a:t>
            </a:fld>
            <a:endParaRPr b="0" lang="en-US" sz="1200" spc="-1" strike="noStrike">
              <a:solidFill>
                <a:srgbClr val="000000"/>
              </a:solidFill>
              <a:latin typeface="Times New Roman"/>
            </a:endParaRPr>
          </a:p>
        </p:txBody>
      </p:sp>
      <p:sp>
        <p:nvSpPr>
          <p:cNvPr id="3" name="PlaceHolder 4"/>
          <p:cNvSpPr>
            <a:spLocks noGrp="1"/>
          </p:cNvSpPr>
          <p:nvPr>
            <p:ph type="ftr" idx="2"/>
          </p:nvPr>
        </p:nvSpPr>
        <p:spPr>
          <a:xfrm>
            <a:off x="3124080" y="6356520"/>
            <a:ext cx="2895840" cy="365040"/>
          </a:xfrm>
          <a:prstGeom prst="rect">
            <a:avLst/>
          </a:prstGeom>
          <a:noFill/>
          <a:ln w="0">
            <a:noFill/>
          </a:ln>
        </p:spPr>
        <p:txBody>
          <a:bodyPr lIns="90000" rIns="90000" tIns="46800" bIns="46800" anchor="ctr">
            <a:noAutofit/>
          </a:bodyPr>
          <a:lstStyle>
            <a:lvl1pPr indent="0" algn="ctr">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1200" spc="-1" strike="noStrike">
                <a:solidFill>
                  <a:srgbClr val="898989"/>
                </a:solidFill>
                <a:latin typeface="Calibri"/>
              </a:defRPr>
            </a:lvl1pPr>
          </a:lstStyle>
          <a:p>
            <a:pPr indent="0" algn="ctr">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898989"/>
                </a:solidFill>
                <a:latin typeface="Calibri"/>
              </a:rPr>
              <a:t>From Security in Computing, Fifth Edition, by Charles P. Pfleeger, et al. (ISBN: 9780134085043). Copyright 2015 by Pearson Education, Inc. All rights reserved.</a:t>
            </a:r>
            <a:endParaRPr b="0" lang="en-US" sz="1200" spc="-1" strike="noStrike">
              <a:solidFill>
                <a:srgbClr val="000000"/>
              </a:solidFill>
              <a:latin typeface="Times New Roman"/>
            </a:endParaRPr>
          </a:p>
        </p:txBody>
      </p:sp>
      <p:sp>
        <p:nvSpPr>
          <p:cNvPr id="4" name="PlaceHolder 5"/>
          <p:cNvSpPr>
            <a:spLocks noGrp="1"/>
          </p:cNvSpPr>
          <p:nvPr>
            <p:ph type="sldNum" idx="3"/>
          </p:nvPr>
        </p:nvSpPr>
        <p:spPr>
          <a:xfrm>
            <a:off x="6552720" y="6356520"/>
            <a:ext cx="2133720" cy="365040"/>
          </a:xfrm>
          <a:prstGeom prst="rect">
            <a:avLst/>
          </a:prstGeom>
          <a:noFill/>
          <a:ln w="0">
            <a:noFill/>
          </a:ln>
        </p:spPr>
        <p:txBody>
          <a:bodyPr lIns="90000" rIns="90000" tIns="46800" bIns="46800" anchor="ctr">
            <a:noAutofit/>
          </a:bodyPr>
          <a:lstStyle>
            <a:lvl1pPr indent="0" algn="r">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1200" spc="-1" strike="noStrike">
                <a:solidFill>
                  <a:srgbClr val="898989"/>
                </a:solidFill>
                <a:latin typeface="Calibri"/>
              </a:defRPr>
            </a:lvl1pPr>
          </a:lstStyle>
          <a:p>
            <a:pPr indent="0" algn="r">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53402A9C-100C-4C9A-9F9B-1279BB35DDE8}" type="slidenum">
              <a:rPr b="0" lang="en-US" sz="1200" spc="-1" strike="noStrike">
                <a:solidFill>
                  <a:srgbClr val="898989"/>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8" name="Rectangle 9"/>
          <p:cNvSpPr/>
          <p:nvPr/>
        </p:nvSpPr>
        <p:spPr>
          <a:xfrm>
            <a:off x="0" y="220680"/>
            <a:ext cx="9144000" cy="228600"/>
          </a:xfrm>
          <a:prstGeom prst="rect">
            <a:avLst/>
          </a:prstGeom>
          <a:solidFill>
            <a:srgbClr val="ffffff"/>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389" name="Rectangle 6"/>
          <p:cNvSpPr/>
          <p:nvPr/>
        </p:nvSpPr>
        <p:spPr>
          <a:xfrm>
            <a:off x="0" y="0"/>
            <a:ext cx="9144000" cy="365040"/>
          </a:xfrm>
          <a:prstGeom prst="rect">
            <a:avLst/>
          </a:prstGeom>
          <a:solidFill>
            <a:srgbClr val="93a299"/>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390" name="Straight Connector 8"/>
          <p:cNvSpPr/>
          <p:nvPr/>
        </p:nvSpPr>
        <p:spPr>
          <a:xfrm flipH="1">
            <a:off x="2774520" y="792000"/>
            <a:ext cx="1800" cy="5578560"/>
          </a:xfrm>
          <a:prstGeom prst="line">
            <a:avLst/>
          </a:prstGeom>
          <a:ln w="19080">
            <a:solidFill>
              <a:srgbClr val="d2533c"/>
            </a:solidFill>
            <a:miter/>
          </a:ln>
        </p:spPr>
        <p:style>
          <a:lnRef idx="0"/>
          <a:fillRef idx="0"/>
          <a:effectRef idx="0"/>
          <a:fontRef idx="minor"/>
        </p:style>
        <p:txBody>
          <a:bodyPr lIns="90000" rIns="90000" tIns="46800" bIns="46800" anchor="t">
            <a:noAutofit/>
          </a:bodyPr>
          <a:p>
            <a:endParaRPr b="0" lang="en-US" sz="1800" spc="-1" strike="noStrike">
              <a:solidFill>
                <a:srgbClr val="000000"/>
              </a:solidFill>
              <a:latin typeface="Arial"/>
            </a:endParaRPr>
          </a:p>
        </p:txBody>
      </p:sp>
      <p:sp>
        <p:nvSpPr>
          <p:cNvPr id="391"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Click to edit the title text format</a:t>
            </a:r>
            <a:endParaRPr b="0" lang="en-US" sz="4000" spc="-1" strike="noStrike">
              <a:solidFill>
                <a:srgbClr val="d2533c"/>
              </a:solidFill>
              <a:latin typeface="Arial"/>
            </a:endParaRPr>
          </a:p>
        </p:txBody>
      </p:sp>
      <p:sp>
        <p:nvSpPr>
          <p:cNvPr id="392" name="PlaceHolder 2"/>
          <p:cNvSpPr>
            <a:spLocks noGrp="1"/>
          </p:cNvSpPr>
          <p:nvPr>
            <p:ph type="body"/>
          </p:nvPr>
        </p:nvSpPr>
        <p:spPr>
          <a:xfrm>
            <a:off x="457200" y="1599840"/>
            <a:ext cx="8229600" cy="4876920"/>
          </a:xfrm>
          <a:prstGeom prst="rect">
            <a:avLst/>
          </a:prstGeom>
          <a:noFill/>
          <a:ln w="0">
            <a:noFill/>
          </a:ln>
        </p:spPr>
        <p:txBody>
          <a:bodyPr lIns="90000" rIns="90000" tIns="46800" bIns="46800" anchor="t">
            <a:normAutofit/>
          </a:bodyPr>
          <a:p>
            <a:pPr marL="18252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Click to edit the outline text format</a:t>
            </a:r>
            <a:endParaRPr b="0" lang="en-US" sz="2400" spc="-1" strike="noStrike">
              <a:solidFill>
                <a:srgbClr val="292934"/>
              </a:solidFill>
              <a:latin typeface="Arial"/>
            </a:endParaRPr>
          </a:p>
          <a:p>
            <a:pPr lvl="1" marL="45720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Second Outline Level</a:t>
            </a:r>
            <a:endParaRPr b="0" lang="en-US" sz="2400" spc="-1" strike="noStrike">
              <a:solidFill>
                <a:srgbClr val="292934"/>
              </a:solidFill>
              <a:latin typeface="Arial"/>
            </a:endParaRPr>
          </a:p>
          <a:p>
            <a:pPr lvl="2" marL="730080" indent="-182520">
              <a:spcBef>
                <a:spcPts val="601"/>
              </a:spcBef>
              <a:buClr>
                <a:srgbClr val="93a299"/>
              </a:buClr>
              <a:buSzPct val="90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Third Outline Level</a:t>
            </a:r>
            <a:endParaRPr b="0" lang="en-US" sz="2400" spc="-1" strike="noStrike">
              <a:solidFill>
                <a:srgbClr val="292934"/>
              </a:solidFill>
              <a:latin typeface="Arial"/>
            </a:endParaRPr>
          </a:p>
          <a:p>
            <a:pPr lvl="3" marL="1004760" indent="-18252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Fourth Outline Level</a:t>
            </a:r>
            <a:endParaRPr b="0" lang="en-US" sz="2400" spc="-1" strike="noStrike">
              <a:solidFill>
                <a:srgbClr val="292934"/>
              </a:solidFill>
              <a:latin typeface="Arial"/>
            </a:endParaRPr>
          </a:p>
          <a:p>
            <a:pPr lvl="4" marL="1187280" indent="-13644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Fifth Outline Level</a:t>
            </a:r>
            <a:endParaRPr b="0" lang="en-US" sz="2400" spc="-1" strike="noStrike">
              <a:solidFill>
                <a:srgbClr val="292934"/>
              </a:solidFill>
              <a:latin typeface="Arial"/>
            </a:endParaRPr>
          </a:p>
          <a:p>
            <a:pPr lvl="5"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Sixth Outline Level</a:t>
            </a:r>
            <a:endParaRPr b="0" lang="en-US" sz="2400" spc="-1" strike="noStrike">
              <a:solidFill>
                <a:srgbClr val="292934"/>
              </a:solidFill>
              <a:latin typeface="Arial"/>
            </a:endParaRPr>
          </a:p>
          <a:p>
            <a:pPr lvl="6"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Seventh Outline Level</a:t>
            </a:r>
            <a:endParaRPr b="0" lang="en-US" sz="2400" spc="-1" strike="noStrike">
              <a:solidFill>
                <a:srgbClr val="292934"/>
              </a:solidFill>
              <a:latin typeface="Arial"/>
            </a:endParaRPr>
          </a:p>
        </p:txBody>
      </p:sp>
      <p:sp>
        <p:nvSpPr>
          <p:cNvPr id="393" name="PlaceHolder 3"/>
          <p:cNvSpPr>
            <a:spLocks noGrp="1"/>
          </p:cNvSpPr>
          <p:nvPr>
            <p:ph type="dt" idx="28"/>
          </p:nvPr>
        </p:nvSpPr>
        <p:spPr>
          <a:xfrm>
            <a:off x="456840" y="18720"/>
            <a:ext cx="28954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12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A0D023A8-EB32-41E1-9078-FF854D29C9D4}" type="datetime">
              <a:rPr b="0" lang="en-US" sz="1200" spc="-1" strike="noStrike">
                <a:solidFill>
                  <a:srgbClr val="ffffff"/>
                </a:solidFill>
                <a:latin typeface="Times New Roman"/>
              </a:rPr>
              <a:t>12/03/24</a:t>
            </a:fld>
            <a:endParaRPr b="0" lang="en-US" sz="1200" spc="-1" strike="noStrike">
              <a:solidFill>
                <a:srgbClr val="000000"/>
              </a:solidFill>
              <a:latin typeface="Times New Roman"/>
            </a:endParaRPr>
          </a:p>
        </p:txBody>
      </p:sp>
      <p:sp>
        <p:nvSpPr>
          <p:cNvPr id="394" name="PlaceHolder 4"/>
          <p:cNvSpPr>
            <a:spLocks noGrp="1"/>
          </p:cNvSpPr>
          <p:nvPr>
            <p:ph type="sldNum" idx="29"/>
          </p:nvPr>
        </p:nvSpPr>
        <p:spPr>
          <a:xfrm>
            <a:off x="7619760" y="18720"/>
            <a:ext cx="10666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1" lang="en-US" sz="14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AFCEE2C1-7195-4E6A-922F-ECFECE85E78F}" type="slidenum">
              <a:rPr b="1" lang="en-US" sz="1400" spc="-1" strike="noStrike">
                <a:solidFill>
                  <a:srgbClr val="ffffff"/>
                </a:solidFill>
                <a:latin typeface="Times New Roman"/>
              </a:rPr>
              <a:t>&lt;number&gt;</a:t>
            </a:fld>
            <a:endParaRPr b="0" lang="en-US" sz="1400" spc="-1" strike="noStrike">
              <a:solidFill>
                <a:srgbClr val="000000"/>
              </a:solidFill>
              <a:latin typeface="Times New Roman"/>
            </a:endParaRPr>
          </a:p>
        </p:txBody>
      </p:sp>
      <p:sp>
        <p:nvSpPr>
          <p:cNvPr id="395" name="PlaceHolder 5"/>
          <p:cNvSpPr>
            <a:spLocks noGrp="1"/>
          </p:cNvSpPr>
          <p:nvPr>
            <p:ph type="ftr" idx="30"/>
          </p:nvPr>
        </p:nvSpPr>
        <p:spPr>
          <a:xfrm>
            <a:off x="0" y="6554520"/>
            <a:ext cx="9144000" cy="328680"/>
          </a:xfrm>
          <a:prstGeom prst="rect">
            <a:avLst/>
          </a:prstGeom>
          <a:noFill/>
          <a:ln w="0">
            <a:noFill/>
          </a:ln>
        </p:spPr>
        <p:txBody>
          <a:bodyPr lIns="90000" rIns="90000" tIns="46800" bIns="46800" anchor="ctr">
            <a:noAutofit/>
          </a:bodyPr>
          <a:lstStyle>
            <a:lvl1pPr marL="216000"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900" spc="-1" strike="noStrike">
                <a:solidFill>
                  <a:srgbClr val="000000"/>
                </a:solidFill>
                <a:latin typeface="Times New Roman"/>
              </a:defRPr>
            </a:lvl1pPr>
          </a:lstStyle>
          <a:p>
            <a:pPr marL="216000"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900" spc="-1" strike="noStrike">
                <a:solidFill>
                  <a:srgbClr val="000000"/>
                </a:solidFill>
                <a:latin typeface="Times New Roman"/>
              </a:rPr>
              <a:t>From </a:t>
            </a:r>
            <a:r>
              <a:rPr b="0" i="1" lang="en-US" sz="900" spc="-1" strike="noStrike">
                <a:solidFill>
                  <a:srgbClr val="000000"/>
                </a:solidFill>
                <a:latin typeface="Times New Roman"/>
              </a:rPr>
              <a:t>Security in Computing, Fifth Edition</a:t>
            </a:r>
            <a:r>
              <a:rPr b="0" lang="en-US" sz="900" spc="-1" strike="noStrike">
                <a:solidFill>
                  <a:srgbClr val="000000"/>
                </a:solidFill>
                <a:latin typeface="Times New Roman"/>
              </a:rPr>
              <a:t>, by Charles P. Pfleeger, et al. (ISBN: 9780134085043). Copyright 2015 by Pearson Education, Inc. All rights reserved.</a:t>
            </a:r>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2" name="Rectangle 9"/>
          <p:cNvSpPr/>
          <p:nvPr/>
        </p:nvSpPr>
        <p:spPr>
          <a:xfrm>
            <a:off x="0" y="220680"/>
            <a:ext cx="9144000" cy="228600"/>
          </a:xfrm>
          <a:prstGeom prst="rect">
            <a:avLst/>
          </a:prstGeom>
          <a:solidFill>
            <a:srgbClr val="ffffff"/>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433" name="Rectangle 6"/>
          <p:cNvSpPr/>
          <p:nvPr/>
        </p:nvSpPr>
        <p:spPr>
          <a:xfrm>
            <a:off x="0" y="0"/>
            <a:ext cx="9144000" cy="365040"/>
          </a:xfrm>
          <a:prstGeom prst="rect">
            <a:avLst/>
          </a:prstGeom>
          <a:solidFill>
            <a:srgbClr val="93a299"/>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434"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Click to edit the title text format</a:t>
            </a:r>
            <a:endParaRPr b="0" lang="en-US" sz="4000" spc="-1" strike="noStrike">
              <a:solidFill>
                <a:srgbClr val="d2533c"/>
              </a:solidFill>
              <a:latin typeface="Arial"/>
            </a:endParaRPr>
          </a:p>
        </p:txBody>
      </p:sp>
      <p:sp>
        <p:nvSpPr>
          <p:cNvPr id="435" name="PlaceHolder 2"/>
          <p:cNvSpPr>
            <a:spLocks noGrp="1"/>
          </p:cNvSpPr>
          <p:nvPr>
            <p:ph type="body"/>
          </p:nvPr>
        </p:nvSpPr>
        <p:spPr>
          <a:xfrm>
            <a:off x="457200" y="1599840"/>
            <a:ext cx="8229600" cy="4876920"/>
          </a:xfrm>
          <a:prstGeom prst="rect">
            <a:avLst/>
          </a:prstGeom>
          <a:noFill/>
          <a:ln w="0">
            <a:noFill/>
          </a:ln>
        </p:spPr>
        <p:txBody>
          <a:bodyPr lIns="90000" rIns="90000" tIns="46800" bIns="46800" anchor="t">
            <a:normAutofit/>
          </a:bodyPr>
          <a:p>
            <a:pPr marL="18252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Click to edit the outline text format</a:t>
            </a:r>
            <a:endParaRPr b="0" lang="en-US" sz="2400" spc="-1" strike="noStrike">
              <a:solidFill>
                <a:srgbClr val="292934"/>
              </a:solidFill>
              <a:latin typeface="Arial"/>
            </a:endParaRPr>
          </a:p>
          <a:p>
            <a:pPr lvl="1" marL="45720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Second Outline Level</a:t>
            </a:r>
            <a:endParaRPr b="0" lang="en-US" sz="2400" spc="-1" strike="noStrike">
              <a:solidFill>
                <a:srgbClr val="292934"/>
              </a:solidFill>
              <a:latin typeface="Arial"/>
            </a:endParaRPr>
          </a:p>
          <a:p>
            <a:pPr lvl="2" marL="730080" indent="-182520">
              <a:spcBef>
                <a:spcPts val="601"/>
              </a:spcBef>
              <a:buClr>
                <a:srgbClr val="93a299"/>
              </a:buClr>
              <a:buSzPct val="90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Third Outline Level</a:t>
            </a:r>
            <a:endParaRPr b="0" lang="en-US" sz="2400" spc="-1" strike="noStrike">
              <a:solidFill>
                <a:srgbClr val="292934"/>
              </a:solidFill>
              <a:latin typeface="Arial"/>
            </a:endParaRPr>
          </a:p>
          <a:p>
            <a:pPr lvl="3" marL="1004760" indent="-18252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Fourth Outline Level</a:t>
            </a:r>
            <a:endParaRPr b="0" lang="en-US" sz="2400" spc="-1" strike="noStrike">
              <a:solidFill>
                <a:srgbClr val="292934"/>
              </a:solidFill>
              <a:latin typeface="Arial"/>
            </a:endParaRPr>
          </a:p>
          <a:p>
            <a:pPr lvl="4" marL="1187280" indent="-13644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Fifth Outline Level</a:t>
            </a:r>
            <a:endParaRPr b="0" lang="en-US" sz="2400" spc="-1" strike="noStrike">
              <a:solidFill>
                <a:srgbClr val="292934"/>
              </a:solidFill>
              <a:latin typeface="Arial"/>
            </a:endParaRPr>
          </a:p>
          <a:p>
            <a:pPr lvl="5"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Sixth Outline Level</a:t>
            </a:r>
            <a:endParaRPr b="0" lang="en-US" sz="2400" spc="-1" strike="noStrike">
              <a:solidFill>
                <a:srgbClr val="292934"/>
              </a:solidFill>
              <a:latin typeface="Arial"/>
            </a:endParaRPr>
          </a:p>
          <a:p>
            <a:pPr lvl="6"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Seventh Outline Level</a:t>
            </a:r>
            <a:endParaRPr b="0" lang="en-US" sz="2400" spc="-1" strike="noStrike">
              <a:solidFill>
                <a:srgbClr val="292934"/>
              </a:solidFill>
              <a:latin typeface="Arial"/>
            </a:endParaRPr>
          </a:p>
        </p:txBody>
      </p:sp>
      <p:sp>
        <p:nvSpPr>
          <p:cNvPr id="436" name="PlaceHolder 3"/>
          <p:cNvSpPr>
            <a:spLocks noGrp="1"/>
          </p:cNvSpPr>
          <p:nvPr>
            <p:ph type="dt" idx="31"/>
          </p:nvPr>
        </p:nvSpPr>
        <p:spPr>
          <a:xfrm>
            <a:off x="456840" y="18720"/>
            <a:ext cx="28954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12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1D6E1422-C703-4364-BA2E-98E9159760CB}" type="datetime">
              <a:rPr b="0" lang="en-US" sz="1200" spc="-1" strike="noStrike">
                <a:solidFill>
                  <a:srgbClr val="ffffff"/>
                </a:solidFill>
                <a:latin typeface="Times New Roman"/>
              </a:rPr>
              <a:t>12/03/24</a:t>
            </a:fld>
            <a:endParaRPr b="0" lang="en-US" sz="1200" spc="-1" strike="noStrike">
              <a:solidFill>
                <a:srgbClr val="000000"/>
              </a:solidFill>
              <a:latin typeface="Times New Roman"/>
            </a:endParaRPr>
          </a:p>
        </p:txBody>
      </p:sp>
      <p:sp>
        <p:nvSpPr>
          <p:cNvPr id="437" name="PlaceHolder 4"/>
          <p:cNvSpPr>
            <a:spLocks noGrp="1"/>
          </p:cNvSpPr>
          <p:nvPr>
            <p:ph type="sldNum" idx="32"/>
          </p:nvPr>
        </p:nvSpPr>
        <p:spPr>
          <a:xfrm>
            <a:off x="7619760" y="18720"/>
            <a:ext cx="10666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1" lang="en-US" sz="14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126408B8-BA81-4B18-9E7D-EF3D5837D2A3}" type="slidenum">
              <a:rPr b="1" lang="en-US" sz="1400" spc="-1" strike="noStrike">
                <a:solidFill>
                  <a:srgbClr val="ffffff"/>
                </a:solidFill>
                <a:latin typeface="Times New Roman"/>
              </a:rPr>
              <a:t>&lt;number&gt;</a:t>
            </a:fld>
            <a:endParaRPr b="0" lang="en-US" sz="1400" spc="-1" strike="noStrike">
              <a:solidFill>
                <a:srgbClr val="000000"/>
              </a:solidFill>
              <a:latin typeface="Times New Roman"/>
            </a:endParaRPr>
          </a:p>
        </p:txBody>
      </p:sp>
      <p:sp>
        <p:nvSpPr>
          <p:cNvPr id="438" name="PlaceHolder 5"/>
          <p:cNvSpPr>
            <a:spLocks noGrp="1"/>
          </p:cNvSpPr>
          <p:nvPr>
            <p:ph type="ftr" idx="33"/>
          </p:nvPr>
        </p:nvSpPr>
        <p:spPr>
          <a:xfrm>
            <a:off x="0" y="6554520"/>
            <a:ext cx="9144000" cy="328680"/>
          </a:xfrm>
          <a:prstGeom prst="rect">
            <a:avLst/>
          </a:prstGeom>
          <a:noFill/>
          <a:ln w="0">
            <a:noFill/>
          </a:ln>
        </p:spPr>
        <p:txBody>
          <a:bodyPr lIns="90000" rIns="90000" tIns="46800" bIns="46800" anchor="ctr">
            <a:noAutofit/>
          </a:bodyPr>
          <a:lstStyle>
            <a:lvl1pPr marL="216000"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900" spc="-1" strike="noStrike">
                <a:solidFill>
                  <a:srgbClr val="000000"/>
                </a:solidFill>
                <a:latin typeface="Times New Roman"/>
              </a:defRPr>
            </a:lvl1pPr>
          </a:lstStyle>
          <a:p>
            <a:pPr marL="216000"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900" spc="-1" strike="noStrike">
                <a:solidFill>
                  <a:srgbClr val="000000"/>
                </a:solidFill>
                <a:latin typeface="Times New Roman"/>
              </a:rPr>
              <a:t>From </a:t>
            </a:r>
            <a:r>
              <a:rPr b="0" i="1" lang="en-US" sz="900" spc="-1" strike="noStrike">
                <a:solidFill>
                  <a:srgbClr val="000000"/>
                </a:solidFill>
                <a:latin typeface="Times New Roman"/>
              </a:rPr>
              <a:t>Security in Computing, Fifth Edition</a:t>
            </a:r>
            <a:r>
              <a:rPr b="0" lang="en-US" sz="900" spc="-1" strike="noStrike">
                <a:solidFill>
                  <a:srgbClr val="000000"/>
                </a:solidFill>
                <a:latin typeface="Times New Roman"/>
              </a:rPr>
              <a:t>, by Charles P. Pfleeger, et al. (ISBN: 9780134085043). Copyright 2015 by Pearson Education, Inc. All rights reserved.</a:t>
            </a:r>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5" name="Rectangle 9"/>
          <p:cNvSpPr/>
          <p:nvPr/>
        </p:nvSpPr>
        <p:spPr>
          <a:xfrm>
            <a:off x="0" y="220680"/>
            <a:ext cx="9144000" cy="228600"/>
          </a:xfrm>
          <a:prstGeom prst="rect">
            <a:avLst/>
          </a:prstGeom>
          <a:solidFill>
            <a:srgbClr val="ffffff"/>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476" name="Rectangle 6"/>
          <p:cNvSpPr/>
          <p:nvPr/>
        </p:nvSpPr>
        <p:spPr>
          <a:xfrm>
            <a:off x="0" y="0"/>
            <a:ext cx="9144000" cy="365040"/>
          </a:xfrm>
          <a:prstGeom prst="rect">
            <a:avLst/>
          </a:prstGeom>
          <a:solidFill>
            <a:srgbClr val="93a299"/>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477"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Click to edit the title text format</a:t>
            </a:r>
            <a:endParaRPr b="0" lang="en-US" sz="4000" spc="-1" strike="noStrike">
              <a:solidFill>
                <a:srgbClr val="d2533c"/>
              </a:solidFill>
              <a:latin typeface="Arial"/>
            </a:endParaRPr>
          </a:p>
        </p:txBody>
      </p:sp>
      <p:sp>
        <p:nvSpPr>
          <p:cNvPr id="478" name="PlaceHolder 2"/>
          <p:cNvSpPr>
            <a:spLocks noGrp="1"/>
          </p:cNvSpPr>
          <p:nvPr>
            <p:ph type="body"/>
          </p:nvPr>
        </p:nvSpPr>
        <p:spPr>
          <a:xfrm>
            <a:off x="457200" y="1599840"/>
            <a:ext cx="8229600" cy="4876920"/>
          </a:xfrm>
          <a:prstGeom prst="rect">
            <a:avLst/>
          </a:prstGeom>
          <a:noFill/>
          <a:ln w="0">
            <a:noFill/>
          </a:ln>
        </p:spPr>
        <p:txBody>
          <a:bodyPr lIns="90000" rIns="90000" tIns="46800" bIns="46800" anchor="t">
            <a:normAutofit/>
          </a:bodyPr>
          <a:p>
            <a:pPr marL="18252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Click to edit the outline text format</a:t>
            </a:r>
            <a:endParaRPr b="0" lang="en-US" sz="2400" spc="-1" strike="noStrike">
              <a:solidFill>
                <a:srgbClr val="292934"/>
              </a:solidFill>
              <a:latin typeface="Arial"/>
            </a:endParaRPr>
          </a:p>
          <a:p>
            <a:pPr lvl="1" marL="45720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Second Outline Level</a:t>
            </a:r>
            <a:endParaRPr b="0" lang="en-US" sz="2400" spc="-1" strike="noStrike">
              <a:solidFill>
                <a:srgbClr val="292934"/>
              </a:solidFill>
              <a:latin typeface="Arial"/>
            </a:endParaRPr>
          </a:p>
          <a:p>
            <a:pPr lvl="2" marL="730080" indent="-182520">
              <a:spcBef>
                <a:spcPts val="601"/>
              </a:spcBef>
              <a:buClr>
                <a:srgbClr val="93a299"/>
              </a:buClr>
              <a:buSzPct val="90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Third Outline Level</a:t>
            </a:r>
            <a:endParaRPr b="0" lang="en-US" sz="2400" spc="-1" strike="noStrike">
              <a:solidFill>
                <a:srgbClr val="292934"/>
              </a:solidFill>
              <a:latin typeface="Arial"/>
            </a:endParaRPr>
          </a:p>
          <a:p>
            <a:pPr lvl="3" marL="1004760" indent="-18252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Fourth Outline Level</a:t>
            </a:r>
            <a:endParaRPr b="0" lang="en-US" sz="2400" spc="-1" strike="noStrike">
              <a:solidFill>
                <a:srgbClr val="292934"/>
              </a:solidFill>
              <a:latin typeface="Arial"/>
            </a:endParaRPr>
          </a:p>
          <a:p>
            <a:pPr lvl="4" marL="1187280" indent="-13644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Fifth Outline Level</a:t>
            </a:r>
            <a:endParaRPr b="0" lang="en-US" sz="2400" spc="-1" strike="noStrike">
              <a:solidFill>
                <a:srgbClr val="292934"/>
              </a:solidFill>
              <a:latin typeface="Arial"/>
            </a:endParaRPr>
          </a:p>
          <a:p>
            <a:pPr lvl="5"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Sixth Outline Level</a:t>
            </a:r>
            <a:endParaRPr b="0" lang="en-US" sz="2400" spc="-1" strike="noStrike">
              <a:solidFill>
                <a:srgbClr val="292934"/>
              </a:solidFill>
              <a:latin typeface="Arial"/>
            </a:endParaRPr>
          </a:p>
          <a:p>
            <a:pPr lvl="6"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Seventh Outline Level</a:t>
            </a:r>
            <a:endParaRPr b="0" lang="en-US" sz="2400" spc="-1" strike="noStrike">
              <a:solidFill>
                <a:srgbClr val="292934"/>
              </a:solidFill>
              <a:latin typeface="Arial"/>
            </a:endParaRPr>
          </a:p>
        </p:txBody>
      </p:sp>
      <p:sp>
        <p:nvSpPr>
          <p:cNvPr id="479" name="PlaceHolder 3"/>
          <p:cNvSpPr>
            <a:spLocks noGrp="1"/>
          </p:cNvSpPr>
          <p:nvPr>
            <p:ph type="dt" idx="34"/>
          </p:nvPr>
        </p:nvSpPr>
        <p:spPr>
          <a:xfrm>
            <a:off x="456840" y="18720"/>
            <a:ext cx="28954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12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A8B530DB-E797-4499-9893-89920A919226}" type="datetime">
              <a:rPr b="0" lang="en-US" sz="1200" spc="-1" strike="noStrike">
                <a:solidFill>
                  <a:srgbClr val="ffffff"/>
                </a:solidFill>
                <a:latin typeface="Times New Roman"/>
              </a:rPr>
              <a:t>12/03/24</a:t>
            </a:fld>
            <a:endParaRPr b="0" lang="en-US" sz="1200" spc="-1" strike="noStrike">
              <a:solidFill>
                <a:srgbClr val="000000"/>
              </a:solidFill>
              <a:latin typeface="Times New Roman"/>
            </a:endParaRPr>
          </a:p>
        </p:txBody>
      </p:sp>
      <p:sp>
        <p:nvSpPr>
          <p:cNvPr id="480" name="PlaceHolder 4"/>
          <p:cNvSpPr>
            <a:spLocks noGrp="1"/>
          </p:cNvSpPr>
          <p:nvPr>
            <p:ph type="sldNum" idx="35"/>
          </p:nvPr>
        </p:nvSpPr>
        <p:spPr>
          <a:xfrm>
            <a:off x="7619760" y="18720"/>
            <a:ext cx="10666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1" lang="en-US" sz="14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BE2755BA-ACBC-4268-8402-455FAEFEB436}" type="slidenum">
              <a:rPr b="1" lang="en-US" sz="1400" spc="-1" strike="noStrike">
                <a:solidFill>
                  <a:srgbClr val="ffffff"/>
                </a:solidFill>
                <a:latin typeface="Times New Roman"/>
              </a:rPr>
              <a:t>&lt;number&gt;</a:t>
            </a:fld>
            <a:endParaRPr b="0" lang="en-US" sz="1400" spc="-1" strike="noStrike">
              <a:solidFill>
                <a:srgbClr val="000000"/>
              </a:solidFill>
              <a:latin typeface="Times New Roman"/>
            </a:endParaRPr>
          </a:p>
        </p:txBody>
      </p:sp>
      <p:sp>
        <p:nvSpPr>
          <p:cNvPr id="481" name="PlaceHolder 5"/>
          <p:cNvSpPr>
            <a:spLocks noGrp="1"/>
          </p:cNvSpPr>
          <p:nvPr>
            <p:ph type="ftr" idx="36"/>
          </p:nvPr>
        </p:nvSpPr>
        <p:spPr>
          <a:xfrm>
            <a:off x="0" y="6554520"/>
            <a:ext cx="9144000" cy="328680"/>
          </a:xfrm>
          <a:prstGeom prst="rect">
            <a:avLst/>
          </a:prstGeom>
          <a:noFill/>
          <a:ln w="0">
            <a:noFill/>
          </a:ln>
        </p:spPr>
        <p:txBody>
          <a:bodyPr lIns="90000" rIns="90000" tIns="46800" bIns="46800" anchor="ctr">
            <a:noAutofit/>
          </a:bodyPr>
          <a:lstStyle>
            <a:lvl1pPr marL="216000"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900" spc="-1" strike="noStrike">
                <a:solidFill>
                  <a:srgbClr val="000000"/>
                </a:solidFill>
                <a:latin typeface="Times New Roman"/>
              </a:defRPr>
            </a:lvl1pPr>
          </a:lstStyle>
          <a:p>
            <a:pPr marL="216000"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900" spc="-1" strike="noStrike">
                <a:solidFill>
                  <a:srgbClr val="000000"/>
                </a:solidFill>
                <a:latin typeface="Times New Roman"/>
              </a:rPr>
              <a:t>From </a:t>
            </a:r>
            <a:r>
              <a:rPr b="0" i="1" lang="en-US" sz="900" spc="-1" strike="noStrike">
                <a:solidFill>
                  <a:srgbClr val="000000"/>
                </a:solidFill>
                <a:latin typeface="Times New Roman"/>
              </a:rPr>
              <a:t>Security in Computing, Fifth Edition</a:t>
            </a:r>
            <a:r>
              <a:rPr b="0" lang="en-US" sz="900" spc="-1" strike="noStrike">
                <a:solidFill>
                  <a:srgbClr val="000000"/>
                </a:solidFill>
                <a:latin typeface="Times New Roman"/>
              </a:rPr>
              <a:t>, by Charles P. Pfleeger, et al. (ISBN: 9780134085043). Copyright 2015 by Pearson Education, Inc. All rights reserved.</a:t>
            </a:r>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8" name="Rectangle 9"/>
          <p:cNvSpPr/>
          <p:nvPr/>
        </p:nvSpPr>
        <p:spPr>
          <a:xfrm>
            <a:off x="0" y="220680"/>
            <a:ext cx="9144000" cy="228600"/>
          </a:xfrm>
          <a:prstGeom prst="rect">
            <a:avLst/>
          </a:prstGeom>
          <a:solidFill>
            <a:srgbClr val="ffffff"/>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519" name="Rectangle 6"/>
          <p:cNvSpPr/>
          <p:nvPr/>
        </p:nvSpPr>
        <p:spPr>
          <a:xfrm>
            <a:off x="0" y="0"/>
            <a:ext cx="9144000" cy="365040"/>
          </a:xfrm>
          <a:prstGeom prst="rect">
            <a:avLst/>
          </a:prstGeom>
          <a:solidFill>
            <a:srgbClr val="93a299"/>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520"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Click to edit the title text format</a:t>
            </a:r>
            <a:endParaRPr b="0" lang="en-US" sz="4000" spc="-1" strike="noStrike">
              <a:solidFill>
                <a:srgbClr val="d2533c"/>
              </a:solidFill>
              <a:latin typeface="Arial"/>
            </a:endParaRPr>
          </a:p>
        </p:txBody>
      </p:sp>
      <p:sp>
        <p:nvSpPr>
          <p:cNvPr id="521" name="PlaceHolder 2"/>
          <p:cNvSpPr>
            <a:spLocks noGrp="1"/>
          </p:cNvSpPr>
          <p:nvPr>
            <p:ph type="body"/>
          </p:nvPr>
        </p:nvSpPr>
        <p:spPr>
          <a:xfrm>
            <a:off x="457200" y="1599840"/>
            <a:ext cx="8229600" cy="4876920"/>
          </a:xfrm>
          <a:prstGeom prst="rect">
            <a:avLst/>
          </a:prstGeom>
          <a:noFill/>
          <a:ln w="0">
            <a:noFill/>
          </a:ln>
        </p:spPr>
        <p:txBody>
          <a:bodyPr lIns="90000" rIns="90000" tIns="46800" bIns="46800" anchor="t">
            <a:normAutofit/>
          </a:bodyPr>
          <a:p>
            <a:pPr marL="18252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Click to edit the outline text format</a:t>
            </a:r>
            <a:endParaRPr b="0" lang="en-US" sz="2400" spc="-1" strike="noStrike">
              <a:solidFill>
                <a:srgbClr val="292934"/>
              </a:solidFill>
              <a:latin typeface="Arial"/>
            </a:endParaRPr>
          </a:p>
          <a:p>
            <a:pPr lvl="1" marL="45720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Second Outline Level</a:t>
            </a:r>
            <a:endParaRPr b="0" lang="en-US" sz="2400" spc="-1" strike="noStrike">
              <a:solidFill>
                <a:srgbClr val="292934"/>
              </a:solidFill>
              <a:latin typeface="Arial"/>
            </a:endParaRPr>
          </a:p>
          <a:p>
            <a:pPr lvl="2" marL="730080" indent="-182520">
              <a:spcBef>
                <a:spcPts val="601"/>
              </a:spcBef>
              <a:buClr>
                <a:srgbClr val="93a299"/>
              </a:buClr>
              <a:buSzPct val="90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Third Outline Level</a:t>
            </a:r>
            <a:endParaRPr b="0" lang="en-US" sz="2400" spc="-1" strike="noStrike">
              <a:solidFill>
                <a:srgbClr val="292934"/>
              </a:solidFill>
              <a:latin typeface="Arial"/>
            </a:endParaRPr>
          </a:p>
          <a:p>
            <a:pPr lvl="3" marL="1004760" indent="-18252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Fourth Outline Level</a:t>
            </a:r>
            <a:endParaRPr b="0" lang="en-US" sz="2400" spc="-1" strike="noStrike">
              <a:solidFill>
                <a:srgbClr val="292934"/>
              </a:solidFill>
              <a:latin typeface="Arial"/>
            </a:endParaRPr>
          </a:p>
          <a:p>
            <a:pPr lvl="4" marL="1187280" indent="-13644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Fifth Outline Level</a:t>
            </a:r>
            <a:endParaRPr b="0" lang="en-US" sz="2400" spc="-1" strike="noStrike">
              <a:solidFill>
                <a:srgbClr val="292934"/>
              </a:solidFill>
              <a:latin typeface="Arial"/>
            </a:endParaRPr>
          </a:p>
          <a:p>
            <a:pPr lvl="5"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Sixth Outline Level</a:t>
            </a:r>
            <a:endParaRPr b="0" lang="en-US" sz="2400" spc="-1" strike="noStrike">
              <a:solidFill>
                <a:srgbClr val="292934"/>
              </a:solidFill>
              <a:latin typeface="Arial"/>
            </a:endParaRPr>
          </a:p>
          <a:p>
            <a:pPr lvl="6"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Seventh Outline Level</a:t>
            </a:r>
            <a:endParaRPr b="0" lang="en-US" sz="2400" spc="-1" strike="noStrike">
              <a:solidFill>
                <a:srgbClr val="292934"/>
              </a:solidFill>
              <a:latin typeface="Arial"/>
            </a:endParaRPr>
          </a:p>
        </p:txBody>
      </p:sp>
      <p:sp>
        <p:nvSpPr>
          <p:cNvPr id="522" name="PlaceHolder 3"/>
          <p:cNvSpPr>
            <a:spLocks noGrp="1"/>
          </p:cNvSpPr>
          <p:nvPr>
            <p:ph type="dt" idx="37"/>
          </p:nvPr>
        </p:nvSpPr>
        <p:spPr>
          <a:xfrm>
            <a:off x="456840" y="18720"/>
            <a:ext cx="28954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12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AB8049F6-E363-4A71-AE15-1A0C78FE22FD}" type="datetime">
              <a:rPr b="0" lang="en-US" sz="1200" spc="-1" strike="noStrike">
                <a:solidFill>
                  <a:srgbClr val="ffffff"/>
                </a:solidFill>
                <a:latin typeface="Times New Roman"/>
              </a:rPr>
              <a:t>12/03/24</a:t>
            </a:fld>
            <a:endParaRPr b="0" lang="en-US" sz="1200" spc="-1" strike="noStrike">
              <a:solidFill>
                <a:srgbClr val="000000"/>
              </a:solidFill>
              <a:latin typeface="Times New Roman"/>
            </a:endParaRPr>
          </a:p>
        </p:txBody>
      </p:sp>
      <p:sp>
        <p:nvSpPr>
          <p:cNvPr id="523" name="PlaceHolder 4"/>
          <p:cNvSpPr>
            <a:spLocks noGrp="1"/>
          </p:cNvSpPr>
          <p:nvPr>
            <p:ph type="sldNum" idx="38"/>
          </p:nvPr>
        </p:nvSpPr>
        <p:spPr>
          <a:xfrm>
            <a:off x="7619760" y="18720"/>
            <a:ext cx="10666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1" lang="en-US" sz="14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9B6DF43C-2685-4F8B-8A6E-CD7EB0C2E370}" type="slidenum">
              <a:rPr b="1" lang="en-US" sz="1400" spc="-1" strike="noStrike">
                <a:solidFill>
                  <a:srgbClr val="ffffff"/>
                </a:solidFill>
                <a:latin typeface="Times New Roman"/>
              </a:rPr>
              <a:t>&lt;number&gt;</a:t>
            </a:fld>
            <a:endParaRPr b="0" lang="en-US" sz="1400" spc="-1" strike="noStrike">
              <a:solidFill>
                <a:srgbClr val="000000"/>
              </a:solidFill>
              <a:latin typeface="Times New Roman"/>
            </a:endParaRPr>
          </a:p>
        </p:txBody>
      </p:sp>
      <p:sp>
        <p:nvSpPr>
          <p:cNvPr id="524" name="PlaceHolder 5"/>
          <p:cNvSpPr>
            <a:spLocks noGrp="1"/>
          </p:cNvSpPr>
          <p:nvPr>
            <p:ph type="ftr" idx="39"/>
          </p:nvPr>
        </p:nvSpPr>
        <p:spPr>
          <a:xfrm>
            <a:off x="0" y="6554520"/>
            <a:ext cx="9144000" cy="328680"/>
          </a:xfrm>
          <a:prstGeom prst="rect">
            <a:avLst/>
          </a:prstGeom>
          <a:noFill/>
          <a:ln w="0">
            <a:noFill/>
          </a:ln>
        </p:spPr>
        <p:txBody>
          <a:bodyPr lIns="90000" rIns="90000" tIns="46800" bIns="46800" anchor="ctr">
            <a:noAutofit/>
          </a:bodyPr>
          <a:lstStyle>
            <a:lvl1pPr marL="216000"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900" spc="-1" strike="noStrike">
                <a:solidFill>
                  <a:srgbClr val="000000"/>
                </a:solidFill>
                <a:latin typeface="Times New Roman"/>
              </a:defRPr>
            </a:lvl1pPr>
          </a:lstStyle>
          <a:p>
            <a:pPr marL="216000"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900" spc="-1" strike="noStrike">
                <a:solidFill>
                  <a:srgbClr val="000000"/>
                </a:solidFill>
                <a:latin typeface="Times New Roman"/>
              </a:rPr>
              <a:t>From </a:t>
            </a:r>
            <a:r>
              <a:rPr b="0" i="1" lang="en-US" sz="900" spc="-1" strike="noStrike">
                <a:solidFill>
                  <a:srgbClr val="000000"/>
                </a:solidFill>
                <a:latin typeface="Times New Roman"/>
              </a:rPr>
              <a:t>Security in Computing, Fifth Edition</a:t>
            </a:r>
            <a:r>
              <a:rPr b="0" lang="en-US" sz="900" spc="-1" strike="noStrike">
                <a:solidFill>
                  <a:srgbClr val="000000"/>
                </a:solidFill>
                <a:latin typeface="Times New Roman"/>
              </a:rPr>
              <a:t>, by Charles P. Pfleeger, et al. (ISBN: 9780134085043). Copyright 2015 by Pearson Education, Inc. All rights reserved.</a:t>
            </a:r>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1" name="Rectangle 9"/>
          <p:cNvSpPr/>
          <p:nvPr/>
        </p:nvSpPr>
        <p:spPr>
          <a:xfrm>
            <a:off x="0" y="220680"/>
            <a:ext cx="9144000" cy="228600"/>
          </a:xfrm>
          <a:prstGeom prst="rect">
            <a:avLst/>
          </a:prstGeom>
          <a:solidFill>
            <a:srgbClr val="ffffff"/>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562" name="Rectangle 6"/>
          <p:cNvSpPr/>
          <p:nvPr/>
        </p:nvSpPr>
        <p:spPr>
          <a:xfrm>
            <a:off x="0" y="0"/>
            <a:ext cx="9144000" cy="365040"/>
          </a:xfrm>
          <a:prstGeom prst="rect">
            <a:avLst/>
          </a:prstGeom>
          <a:solidFill>
            <a:srgbClr val="93a299"/>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563"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Click to edit the title text format</a:t>
            </a:r>
            <a:endParaRPr b="0" lang="en-US" sz="4000" spc="-1" strike="noStrike">
              <a:solidFill>
                <a:srgbClr val="d2533c"/>
              </a:solidFill>
              <a:latin typeface="Arial"/>
            </a:endParaRPr>
          </a:p>
        </p:txBody>
      </p:sp>
      <p:sp>
        <p:nvSpPr>
          <p:cNvPr id="564" name="PlaceHolder 2"/>
          <p:cNvSpPr>
            <a:spLocks noGrp="1"/>
          </p:cNvSpPr>
          <p:nvPr>
            <p:ph type="body"/>
          </p:nvPr>
        </p:nvSpPr>
        <p:spPr>
          <a:xfrm>
            <a:off x="457200" y="1599840"/>
            <a:ext cx="8229600" cy="4876920"/>
          </a:xfrm>
          <a:prstGeom prst="rect">
            <a:avLst/>
          </a:prstGeom>
          <a:noFill/>
          <a:ln w="0">
            <a:noFill/>
          </a:ln>
        </p:spPr>
        <p:txBody>
          <a:bodyPr lIns="90000" rIns="90000" tIns="46800" bIns="46800" anchor="t">
            <a:normAutofit/>
          </a:bodyPr>
          <a:p>
            <a:pPr marL="18252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Click to edit the outline text format</a:t>
            </a:r>
            <a:endParaRPr b="0" lang="en-US" sz="2400" spc="-1" strike="noStrike">
              <a:solidFill>
                <a:srgbClr val="292934"/>
              </a:solidFill>
              <a:latin typeface="Arial"/>
            </a:endParaRPr>
          </a:p>
          <a:p>
            <a:pPr lvl="1" marL="45720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Second Outline Level</a:t>
            </a:r>
            <a:endParaRPr b="0" lang="en-US" sz="2400" spc="-1" strike="noStrike">
              <a:solidFill>
                <a:srgbClr val="292934"/>
              </a:solidFill>
              <a:latin typeface="Arial"/>
            </a:endParaRPr>
          </a:p>
          <a:p>
            <a:pPr lvl="2" marL="730080" indent="-182520">
              <a:spcBef>
                <a:spcPts val="601"/>
              </a:spcBef>
              <a:buClr>
                <a:srgbClr val="93a299"/>
              </a:buClr>
              <a:buSzPct val="90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Third Outline Level</a:t>
            </a:r>
            <a:endParaRPr b="0" lang="en-US" sz="2400" spc="-1" strike="noStrike">
              <a:solidFill>
                <a:srgbClr val="292934"/>
              </a:solidFill>
              <a:latin typeface="Arial"/>
            </a:endParaRPr>
          </a:p>
          <a:p>
            <a:pPr lvl="3" marL="1004760" indent="-18252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Fourth Outline Level</a:t>
            </a:r>
            <a:endParaRPr b="0" lang="en-US" sz="2400" spc="-1" strike="noStrike">
              <a:solidFill>
                <a:srgbClr val="292934"/>
              </a:solidFill>
              <a:latin typeface="Arial"/>
            </a:endParaRPr>
          </a:p>
          <a:p>
            <a:pPr lvl="4" marL="1187280" indent="-13644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Fifth Outline Level</a:t>
            </a:r>
            <a:endParaRPr b="0" lang="en-US" sz="2400" spc="-1" strike="noStrike">
              <a:solidFill>
                <a:srgbClr val="292934"/>
              </a:solidFill>
              <a:latin typeface="Arial"/>
            </a:endParaRPr>
          </a:p>
          <a:p>
            <a:pPr lvl="5"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Sixth Outline Level</a:t>
            </a:r>
            <a:endParaRPr b="0" lang="en-US" sz="2400" spc="-1" strike="noStrike">
              <a:solidFill>
                <a:srgbClr val="292934"/>
              </a:solidFill>
              <a:latin typeface="Arial"/>
            </a:endParaRPr>
          </a:p>
          <a:p>
            <a:pPr lvl="6"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Seventh Outline Level</a:t>
            </a:r>
            <a:endParaRPr b="0" lang="en-US" sz="2400" spc="-1" strike="noStrike">
              <a:solidFill>
                <a:srgbClr val="292934"/>
              </a:solidFill>
              <a:latin typeface="Arial"/>
            </a:endParaRPr>
          </a:p>
        </p:txBody>
      </p:sp>
      <p:sp>
        <p:nvSpPr>
          <p:cNvPr id="565" name="PlaceHolder 3"/>
          <p:cNvSpPr>
            <a:spLocks noGrp="1"/>
          </p:cNvSpPr>
          <p:nvPr>
            <p:ph type="dt" idx="40"/>
          </p:nvPr>
        </p:nvSpPr>
        <p:spPr>
          <a:xfrm>
            <a:off x="456840" y="18720"/>
            <a:ext cx="28954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12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52CB0B1C-C280-45BF-BC13-428100B18D38}" type="datetime">
              <a:rPr b="0" lang="en-US" sz="1200" spc="-1" strike="noStrike">
                <a:solidFill>
                  <a:srgbClr val="ffffff"/>
                </a:solidFill>
                <a:latin typeface="Times New Roman"/>
              </a:rPr>
              <a:t>12/03/24</a:t>
            </a:fld>
            <a:endParaRPr b="0" lang="en-US" sz="1200" spc="-1" strike="noStrike">
              <a:solidFill>
                <a:srgbClr val="000000"/>
              </a:solidFill>
              <a:latin typeface="Times New Roman"/>
            </a:endParaRPr>
          </a:p>
        </p:txBody>
      </p:sp>
      <p:sp>
        <p:nvSpPr>
          <p:cNvPr id="566" name="PlaceHolder 4"/>
          <p:cNvSpPr>
            <a:spLocks noGrp="1"/>
          </p:cNvSpPr>
          <p:nvPr>
            <p:ph type="sldNum" idx="41"/>
          </p:nvPr>
        </p:nvSpPr>
        <p:spPr>
          <a:xfrm>
            <a:off x="7619760" y="18720"/>
            <a:ext cx="10666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1" lang="en-US" sz="14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4A8B37D2-3AB1-41BC-8A0D-820652D9FFBF}" type="slidenum">
              <a:rPr b="1" lang="en-US" sz="1400" spc="-1" strike="noStrike">
                <a:solidFill>
                  <a:srgbClr val="ffffff"/>
                </a:solidFill>
                <a:latin typeface="Times New Roman"/>
              </a:rPr>
              <a:t>&lt;number&gt;</a:t>
            </a:fld>
            <a:endParaRPr b="0" lang="en-US" sz="1400" spc="-1" strike="noStrike">
              <a:solidFill>
                <a:srgbClr val="000000"/>
              </a:solidFill>
              <a:latin typeface="Times New Roman"/>
            </a:endParaRPr>
          </a:p>
        </p:txBody>
      </p:sp>
      <p:sp>
        <p:nvSpPr>
          <p:cNvPr id="567" name="PlaceHolder 5"/>
          <p:cNvSpPr>
            <a:spLocks noGrp="1"/>
          </p:cNvSpPr>
          <p:nvPr>
            <p:ph type="ftr" idx="42"/>
          </p:nvPr>
        </p:nvSpPr>
        <p:spPr>
          <a:xfrm>
            <a:off x="0" y="6554520"/>
            <a:ext cx="9144000" cy="328680"/>
          </a:xfrm>
          <a:prstGeom prst="rect">
            <a:avLst/>
          </a:prstGeom>
          <a:noFill/>
          <a:ln w="0">
            <a:noFill/>
          </a:ln>
        </p:spPr>
        <p:txBody>
          <a:bodyPr lIns="90000" rIns="90000" tIns="46800" bIns="46800" anchor="ctr">
            <a:noAutofit/>
          </a:bodyPr>
          <a:lstStyle>
            <a:lvl1pPr marL="216000"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900" spc="-1" strike="noStrike">
                <a:solidFill>
                  <a:srgbClr val="000000"/>
                </a:solidFill>
                <a:latin typeface="Times New Roman"/>
              </a:defRPr>
            </a:lvl1pPr>
          </a:lstStyle>
          <a:p>
            <a:pPr marL="216000"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900" spc="-1" strike="noStrike">
                <a:solidFill>
                  <a:srgbClr val="000000"/>
                </a:solidFill>
                <a:latin typeface="Times New Roman"/>
              </a:rPr>
              <a:t>From </a:t>
            </a:r>
            <a:r>
              <a:rPr b="0" i="1" lang="en-US" sz="900" spc="-1" strike="noStrike">
                <a:solidFill>
                  <a:srgbClr val="000000"/>
                </a:solidFill>
                <a:latin typeface="Times New Roman"/>
              </a:rPr>
              <a:t>Security in Computing, Fifth Edition</a:t>
            </a:r>
            <a:r>
              <a:rPr b="0" lang="en-US" sz="900" spc="-1" strike="noStrike">
                <a:solidFill>
                  <a:srgbClr val="000000"/>
                </a:solidFill>
                <a:latin typeface="Times New Roman"/>
              </a:rPr>
              <a:t>, by Charles P. Pfleeger, et al. (ISBN: 9780134085043). Copyright 2015 by Pearson Education, Inc. All rights reserved.</a:t>
            </a:r>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4" name="Rectangle 9"/>
          <p:cNvSpPr/>
          <p:nvPr/>
        </p:nvSpPr>
        <p:spPr>
          <a:xfrm>
            <a:off x="0" y="220680"/>
            <a:ext cx="9144000" cy="228600"/>
          </a:xfrm>
          <a:prstGeom prst="rect">
            <a:avLst/>
          </a:prstGeom>
          <a:solidFill>
            <a:srgbClr val="ffffff"/>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605" name="Rectangle 6"/>
          <p:cNvSpPr/>
          <p:nvPr/>
        </p:nvSpPr>
        <p:spPr>
          <a:xfrm>
            <a:off x="0" y="0"/>
            <a:ext cx="9144000" cy="365040"/>
          </a:xfrm>
          <a:prstGeom prst="rect">
            <a:avLst/>
          </a:prstGeom>
          <a:solidFill>
            <a:srgbClr val="93a299"/>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606"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Click to edit the title text format</a:t>
            </a:r>
            <a:endParaRPr b="0" lang="en-US" sz="4000" spc="-1" strike="noStrike">
              <a:solidFill>
                <a:srgbClr val="d2533c"/>
              </a:solidFill>
              <a:latin typeface="Arial"/>
            </a:endParaRPr>
          </a:p>
        </p:txBody>
      </p:sp>
      <p:sp>
        <p:nvSpPr>
          <p:cNvPr id="607" name="PlaceHolder 2"/>
          <p:cNvSpPr>
            <a:spLocks noGrp="1"/>
          </p:cNvSpPr>
          <p:nvPr>
            <p:ph type="body"/>
          </p:nvPr>
        </p:nvSpPr>
        <p:spPr>
          <a:xfrm>
            <a:off x="457200" y="1599840"/>
            <a:ext cx="8229600" cy="4876920"/>
          </a:xfrm>
          <a:prstGeom prst="rect">
            <a:avLst/>
          </a:prstGeom>
          <a:noFill/>
          <a:ln w="0">
            <a:noFill/>
          </a:ln>
        </p:spPr>
        <p:txBody>
          <a:bodyPr lIns="90000" rIns="90000" tIns="46800" bIns="46800" anchor="t">
            <a:normAutofit/>
          </a:bodyPr>
          <a:p>
            <a:pPr marL="18252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Click to edit the outline text format</a:t>
            </a:r>
            <a:endParaRPr b="0" lang="en-US" sz="2400" spc="-1" strike="noStrike">
              <a:solidFill>
                <a:srgbClr val="292934"/>
              </a:solidFill>
              <a:latin typeface="Arial"/>
            </a:endParaRPr>
          </a:p>
          <a:p>
            <a:pPr lvl="1" marL="45720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Second Outline Level</a:t>
            </a:r>
            <a:endParaRPr b="0" lang="en-US" sz="2400" spc="-1" strike="noStrike">
              <a:solidFill>
                <a:srgbClr val="292934"/>
              </a:solidFill>
              <a:latin typeface="Arial"/>
            </a:endParaRPr>
          </a:p>
          <a:p>
            <a:pPr lvl="2" marL="730080" indent="-182520">
              <a:spcBef>
                <a:spcPts val="601"/>
              </a:spcBef>
              <a:buClr>
                <a:srgbClr val="93a299"/>
              </a:buClr>
              <a:buSzPct val="90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Third Outline Level</a:t>
            </a:r>
            <a:endParaRPr b="0" lang="en-US" sz="2400" spc="-1" strike="noStrike">
              <a:solidFill>
                <a:srgbClr val="292934"/>
              </a:solidFill>
              <a:latin typeface="Arial"/>
            </a:endParaRPr>
          </a:p>
          <a:p>
            <a:pPr lvl="3" marL="1004760" indent="-18252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Fourth Outline Level</a:t>
            </a:r>
            <a:endParaRPr b="0" lang="en-US" sz="2400" spc="-1" strike="noStrike">
              <a:solidFill>
                <a:srgbClr val="292934"/>
              </a:solidFill>
              <a:latin typeface="Arial"/>
            </a:endParaRPr>
          </a:p>
          <a:p>
            <a:pPr lvl="4" marL="1187280" indent="-13644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Fifth Outline Level</a:t>
            </a:r>
            <a:endParaRPr b="0" lang="en-US" sz="2400" spc="-1" strike="noStrike">
              <a:solidFill>
                <a:srgbClr val="292934"/>
              </a:solidFill>
              <a:latin typeface="Arial"/>
            </a:endParaRPr>
          </a:p>
          <a:p>
            <a:pPr lvl="5"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Sixth Outline Level</a:t>
            </a:r>
            <a:endParaRPr b="0" lang="en-US" sz="2400" spc="-1" strike="noStrike">
              <a:solidFill>
                <a:srgbClr val="292934"/>
              </a:solidFill>
              <a:latin typeface="Arial"/>
            </a:endParaRPr>
          </a:p>
          <a:p>
            <a:pPr lvl="6"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Seventh Outline Level</a:t>
            </a:r>
            <a:endParaRPr b="0" lang="en-US" sz="2400" spc="-1" strike="noStrike">
              <a:solidFill>
                <a:srgbClr val="292934"/>
              </a:solidFill>
              <a:latin typeface="Arial"/>
            </a:endParaRPr>
          </a:p>
        </p:txBody>
      </p:sp>
      <p:sp>
        <p:nvSpPr>
          <p:cNvPr id="608" name="PlaceHolder 3"/>
          <p:cNvSpPr>
            <a:spLocks noGrp="1"/>
          </p:cNvSpPr>
          <p:nvPr>
            <p:ph type="dt" idx="43"/>
          </p:nvPr>
        </p:nvSpPr>
        <p:spPr>
          <a:xfrm>
            <a:off x="1143000" y="6400800"/>
            <a:ext cx="1905120" cy="457200"/>
          </a:xfrm>
          <a:prstGeom prst="rect">
            <a:avLst/>
          </a:prstGeom>
          <a:noFill/>
          <a:ln w="0">
            <a:noFill/>
          </a:ln>
        </p:spPr>
        <p:txBody>
          <a:bodyPr lIns="90000" rIns="90000" tIns="46800" bIns="46800" anchor="ctr">
            <a:noAutofit/>
          </a:bodyPr>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609" name="PlaceHolder 4"/>
          <p:cNvSpPr>
            <a:spLocks noGrp="1"/>
          </p:cNvSpPr>
          <p:nvPr>
            <p:ph type="ftr" idx="44"/>
          </p:nvPr>
        </p:nvSpPr>
        <p:spPr>
          <a:xfrm>
            <a:off x="3581280" y="6400800"/>
            <a:ext cx="2895840" cy="457200"/>
          </a:xfrm>
          <a:prstGeom prst="rect">
            <a:avLst/>
          </a:prstGeom>
          <a:noFill/>
          <a:ln w="0">
            <a:noFill/>
          </a:ln>
        </p:spPr>
        <p:txBody>
          <a:bodyPr lIns="90000" rIns="90000" tIns="46800" bIns="46800" anchor="ctr">
            <a:noAutofit/>
          </a:bodyPr>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610" name="PlaceHolder 5"/>
          <p:cNvSpPr>
            <a:spLocks noGrp="1"/>
          </p:cNvSpPr>
          <p:nvPr>
            <p:ph type="sldNum" idx="45"/>
          </p:nvPr>
        </p:nvSpPr>
        <p:spPr>
          <a:xfrm>
            <a:off x="7619760" y="18720"/>
            <a:ext cx="10666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1" lang="en-US" sz="14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981344E8-2110-43E4-8AF5-2674042B5179}" type="slidenum">
              <a:rPr b="1" lang="en-US" sz="1400" spc="-1" strike="noStrike">
                <a:solidFill>
                  <a:srgbClr val="ffffff"/>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47" name="Rectangle 9"/>
          <p:cNvSpPr/>
          <p:nvPr/>
        </p:nvSpPr>
        <p:spPr>
          <a:xfrm>
            <a:off x="0" y="220680"/>
            <a:ext cx="9144000" cy="228600"/>
          </a:xfrm>
          <a:prstGeom prst="rect">
            <a:avLst/>
          </a:prstGeom>
          <a:solidFill>
            <a:srgbClr val="ffffff"/>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648" name="Rectangle 6"/>
          <p:cNvSpPr/>
          <p:nvPr/>
        </p:nvSpPr>
        <p:spPr>
          <a:xfrm>
            <a:off x="0" y="0"/>
            <a:ext cx="9144000" cy="365040"/>
          </a:xfrm>
          <a:prstGeom prst="rect">
            <a:avLst/>
          </a:prstGeom>
          <a:solidFill>
            <a:srgbClr val="93a299"/>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649"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Click to edit the title text format</a:t>
            </a:r>
            <a:endParaRPr b="0" lang="en-US" sz="4000" spc="-1" strike="noStrike">
              <a:solidFill>
                <a:srgbClr val="d2533c"/>
              </a:solidFill>
              <a:latin typeface="Arial"/>
            </a:endParaRPr>
          </a:p>
        </p:txBody>
      </p:sp>
      <p:sp>
        <p:nvSpPr>
          <p:cNvPr id="650" name="PlaceHolder 2"/>
          <p:cNvSpPr>
            <a:spLocks noGrp="1"/>
          </p:cNvSpPr>
          <p:nvPr>
            <p:ph type="body"/>
          </p:nvPr>
        </p:nvSpPr>
        <p:spPr>
          <a:xfrm>
            <a:off x="457200" y="1599840"/>
            <a:ext cx="8229600" cy="4876920"/>
          </a:xfrm>
          <a:prstGeom prst="rect">
            <a:avLst/>
          </a:prstGeom>
          <a:noFill/>
          <a:ln w="0">
            <a:noFill/>
          </a:ln>
        </p:spPr>
        <p:txBody>
          <a:bodyPr lIns="90000" rIns="90000" tIns="46800" bIns="46800" anchor="t">
            <a:normAutofit/>
          </a:bodyPr>
          <a:p>
            <a:pPr marL="18252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Click to edit the outline text format</a:t>
            </a:r>
            <a:endParaRPr b="0" lang="en-US" sz="2400" spc="-1" strike="noStrike">
              <a:solidFill>
                <a:srgbClr val="292934"/>
              </a:solidFill>
              <a:latin typeface="Arial"/>
            </a:endParaRPr>
          </a:p>
          <a:p>
            <a:pPr lvl="1" marL="45720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Second Outline Level</a:t>
            </a:r>
            <a:endParaRPr b="0" lang="en-US" sz="2400" spc="-1" strike="noStrike">
              <a:solidFill>
                <a:srgbClr val="292934"/>
              </a:solidFill>
              <a:latin typeface="Arial"/>
            </a:endParaRPr>
          </a:p>
          <a:p>
            <a:pPr lvl="2" marL="730080" indent="-182520">
              <a:spcBef>
                <a:spcPts val="601"/>
              </a:spcBef>
              <a:buClr>
                <a:srgbClr val="93a299"/>
              </a:buClr>
              <a:buSzPct val="90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Third Outline Level</a:t>
            </a:r>
            <a:endParaRPr b="0" lang="en-US" sz="2400" spc="-1" strike="noStrike">
              <a:solidFill>
                <a:srgbClr val="292934"/>
              </a:solidFill>
              <a:latin typeface="Arial"/>
            </a:endParaRPr>
          </a:p>
          <a:p>
            <a:pPr lvl="3" marL="1004760" indent="-18252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Fourth Outline Level</a:t>
            </a:r>
            <a:endParaRPr b="0" lang="en-US" sz="2400" spc="-1" strike="noStrike">
              <a:solidFill>
                <a:srgbClr val="292934"/>
              </a:solidFill>
              <a:latin typeface="Arial"/>
            </a:endParaRPr>
          </a:p>
          <a:p>
            <a:pPr lvl="4" marL="1187280" indent="-13644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Fifth Outline Level</a:t>
            </a:r>
            <a:endParaRPr b="0" lang="en-US" sz="2400" spc="-1" strike="noStrike">
              <a:solidFill>
                <a:srgbClr val="292934"/>
              </a:solidFill>
              <a:latin typeface="Arial"/>
            </a:endParaRPr>
          </a:p>
          <a:p>
            <a:pPr lvl="5"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Sixth Outline Level</a:t>
            </a:r>
            <a:endParaRPr b="0" lang="en-US" sz="2400" spc="-1" strike="noStrike">
              <a:solidFill>
                <a:srgbClr val="292934"/>
              </a:solidFill>
              <a:latin typeface="Arial"/>
            </a:endParaRPr>
          </a:p>
          <a:p>
            <a:pPr lvl="6"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Seventh Outline Level</a:t>
            </a:r>
            <a:endParaRPr b="0" lang="en-US" sz="2400" spc="-1" strike="noStrike">
              <a:solidFill>
                <a:srgbClr val="292934"/>
              </a:solidFill>
              <a:latin typeface="Arial"/>
            </a:endParaRPr>
          </a:p>
        </p:txBody>
      </p:sp>
    </p:spTree>
  </p:cSld>
  <p:clrMap bg1="lt1" bg2="lt2" tx1="dk1" tx2="dk2" accent1="accent1" accent2="accent2" accent3="accent3" accent4="accent4" accent5="accent5" accent6="accent6" hlink="hlink" folHlink="folHlink"/>
  <p:sldLayoutIdLst>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87" name="Rectangle 9"/>
          <p:cNvSpPr/>
          <p:nvPr/>
        </p:nvSpPr>
        <p:spPr>
          <a:xfrm>
            <a:off x="0" y="220680"/>
            <a:ext cx="9144000" cy="228600"/>
          </a:xfrm>
          <a:prstGeom prst="rect">
            <a:avLst/>
          </a:prstGeom>
          <a:solidFill>
            <a:srgbClr val="ffffff"/>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688" name="Rectangle 6"/>
          <p:cNvSpPr/>
          <p:nvPr/>
        </p:nvSpPr>
        <p:spPr>
          <a:xfrm>
            <a:off x="0" y="0"/>
            <a:ext cx="9144000" cy="365040"/>
          </a:xfrm>
          <a:prstGeom prst="rect">
            <a:avLst/>
          </a:prstGeom>
          <a:solidFill>
            <a:srgbClr val="93a299"/>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689"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Click to edit the title text format</a:t>
            </a:r>
            <a:endParaRPr b="0" lang="en-US" sz="4000" spc="-1" strike="noStrike">
              <a:solidFill>
                <a:srgbClr val="d2533c"/>
              </a:solidFill>
              <a:latin typeface="Arial"/>
            </a:endParaRPr>
          </a:p>
        </p:txBody>
      </p:sp>
      <p:sp>
        <p:nvSpPr>
          <p:cNvPr id="690" name="PlaceHolder 2"/>
          <p:cNvSpPr>
            <a:spLocks noGrp="1"/>
          </p:cNvSpPr>
          <p:nvPr>
            <p:ph type="body"/>
          </p:nvPr>
        </p:nvSpPr>
        <p:spPr>
          <a:xfrm>
            <a:off x="457200" y="1599840"/>
            <a:ext cx="8229600" cy="4876920"/>
          </a:xfrm>
          <a:prstGeom prst="rect">
            <a:avLst/>
          </a:prstGeom>
          <a:noFill/>
          <a:ln w="0">
            <a:noFill/>
          </a:ln>
        </p:spPr>
        <p:txBody>
          <a:bodyPr lIns="90000" rIns="90000" tIns="46800" bIns="46800" anchor="t">
            <a:normAutofit/>
          </a:bodyPr>
          <a:p>
            <a:pPr marL="18252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Click to edit the outline text format</a:t>
            </a:r>
            <a:endParaRPr b="0" lang="en-US" sz="2400" spc="-1" strike="noStrike">
              <a:solidFill>
                <a:srgbClr val="292934"/>
              </a:solidFill>
              <a:latin typeface="Arial"/>
            </a:endParaRPr>
          </a:p>
          <a:p>
            <a:pPr lvl="1" marL="45720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Second Outline Level</a:t>
            </a:r>
            <a:endParaRPr b="0" lang="en-US" sz="2400" spc="-1" strike="noStrike">
              <a:solidFill>
                <a:srgbClr val="292934"/>
              </a:solidFill>
              <a:latin typeface="Arial"/>
            </a:endParaRPr>
          </a:p>
          <a:p>
            <a:pPr lvl="2" marL="730080" indent="-182520">
              <a:spcBef>
                <a:spcPts val="601"/>
              </a:spcBef>
              <a:buClr>
                <a:srgbClr val="93a299"/>
              </a:buClr>
              <a:buSzPct val="90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Third Outline Level</a:t>
            </a:r>
            <a:endParaRPr b="0" lang="en-US" sz="2400" spc="-1" strike="noStrike">
              <a:solidFill>
                <a:srgbClr val="292934"/>
              </a:solidFill>
              <a:latin typeface="Arial"/>
            </a:endParaRPr>
          </a:p>
          <a:p>
            <a:pPr lvl="3" marL="1004760" indent="-18252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Fourth Outline Level</a:t>
            </a:r>
            <a:endParaRPr b="0" lang="en-US" sz="2400" spc="-1" strike="noStrike">
              <a:solidFill>
                <a:srgbClr val="292934"/>
              </a:solidFill>
              <a:latin typeface="Arial"/>
            </a:endParaRPr>
          </a:p>
          <a:p>
            <a:pPr lvl="4" marL="1187280" indent="-13644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Fifth Outline Level</a:t>
            </a:r>
            <a:endParaRPr b="0" lang="en-US" sz="2400" spc="-1" strike="noStrike">
              <a:solidFill>
                <a:srgbClr val="292934"/>
              </a:solidFill>
              <a:latin typeface="Arial"/>
            </a:endParaRPr>
          </a:p>
          <a:p>
            <a:pPr lvl="5"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Sixth Outline Level</a:t>
            </a:r>
            <a:endParaRPr b="0" lang="en-US" sz="2400" spc="-1" strike="noStrike">
              <a:solidFill>
                <a:srgbClr val="292934"/>
              </a:solidFill>
              <a:latin typeface="Arial"/>
            </a:endParaRPr>
          </a:p>
          <a:p>
            <a:pPr lvl="6"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Seventh Outline Level</a:t>
            </a:r>
            <a:endParaRPr b="0" lang="en-US" sz="2400" spc="-1" strike="noStrike">
              <a:solidFill>
                <a:srgbClr val="292934"/>
              </a:solidFill>
              <a:latin typeface="Arial"/>
            </a:endParaRPr>
          </a:p>
        </p:txBody>
      </p:sp>
      <p:sp>
        <p:nvSpPr>
          <p:cNvPr id="691" name="PlaceHolder 3"/>
          <p:cNvSpPr>
            <a:spLocks noGrp="1"/>
          </p:cNvSpPr>
          <p:nvPr>
            <p:ph type="dt" idx="46"/>
          </p:nvPr>
        </p:nvSpPr>
        <p:spPr>
          <a:xfrm>
            <a:off x="1143000" y="6400800"/>
            <a:ext cx="1905120" cy="457200"/>
          </a:xfrm>
          <a:prstGeom prst="rect">
            <a:avLst/>
          </a:prstGeom>
          <a:noFill/>
          <a:ln w="0">
            <a:noFill/>
          </a:ln>
        </p:spPr>
        <p:txBody>
          <a:bodyPr lIns="90000" rIns="90000" tIns="46800" bIns="46800" anchor="ctr">
            <a:noAutofit/>
          </a:bodyPr>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692" name="PlaceHolder 4"/>
          <p:cNvSpPr>
            <a:spLocks noGrp="1"/>
          </p:cNvSpPr>
          <p:nvPr>
            <p:ph type="ftr" idx="47"/>
          </p:nvPr>
        </p:nvSpPr>
        <p:spPr>
          <a:xfrm>
            <a:off x="3581280" y="6400800"/>
            <a:ext cx="2895840" cy="457200"/>
          </a:xfrm>
          <a:prstGeom prst="rect">
            <a:avLst/>
          </a:prstGeom>
          <a:noFill/>
          <a:ln w="0">
            <a:noFill/>
          </a:ln>
        </p:spPr>
        <p:txBody>
          <a:bodyPr lIns="90000" rIns="90000" tIns="46800" bIns="46800" anchor="ctr">
            <a:noAutofit/>
          </a:bodyPr>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693" name="PlaceHolder 5"/>
          <p:cNvSpPr>
            <a:spLocks noGrp="1"/>
          </p:cNvSpPr>
          <p:nvPr>
            <p:ph type="sldNum" idx="48"/>
          </p:nvPr>
        </p:nvSpPr>
        <p:spPr>
          <a:xfrm>
            <a:off x="7619760" y="18720"/>
            <a:ext cx="10666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1" lang="en-US" sz="14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B7C417C1-574C-41E8-99E5-EB2938CD7F82}" type="slidenum">
              <a:rPr b="1" lang="en-US" sz="1400" spc="-1" strike="noStrike">
                <a:solidFill>
                  <a:srgbClr val="ffffff"/>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30" name="Rectangle 9"/>
          <p:cNvSpPr/>
          <p:nvPr/>
        </p:nvSpPr>
        <p:spPr>
          <a:xfrm>
            <a:off x="0" y="220680"/>
            <a:ext cx="9144000" cy="228600"/>
          </a:xfrm>
          <a:prstGeom prst="rect">
            <a:avLst/>
          </a:prstGeom>
          <a:solidFill>
            <a:srgbClr val="ffffff"/>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731" name="Rectangle 6"/>
          <p:cNvSpPr/>
          <p:nvPr/>
        </p:nvSpPr>
        <p:spPr>
          <a:xfrm>
            <a:off x="0" y="0"/>
            <a:ext cx="9144000" cy="365040"/>
          </a:xfrm>
          <a:prstGeom prst="rect">
            <a:avLst/>
          </a:prstGeom>
          <a:solidFill>
            <a:srgbClr val="93a299"/>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732"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Click to edit the title text format</a:t>
            </a:r>
            <a:endParaRPr b="0" lang="en-US" sz="4000" spc="-1" strike="noStrike">
              <a:solidFill>
                <a:srgbClr val="d2533c"/>
              </a:solidFill>
              <a:latin typeface="Arial"/>
            </a:endParaRPr>
          </a:p>
        </p:txBody>
      </p:sp>
      <p:sp>
        <p:nvSpPr>
          <p:cNvPr id="733" name="PlaceHolder 2"/>
          <p:cNvSpPr>
            <a:spLocks noGrp="1"/>
          </p:cNvSpPr>
          <p:nvPr>
            <p:ph type="body"/>
          </p:nvPr>
        </p:nvSpPr>
        <p:spPr>
          <a:xfrm>
            <a:off x="457200" y="1599840"/>
            <a:ext cx="8229600" cy="4876920"/>
          </a:xfrm>
          <a:prstGeom prst="rect">
            <a:avLst/>
          </a:prstGeom>
          <a:noFill/>
          <a:ln w="0">
            <a:noFill/>
          </a:ln>
        </p:spPr>
        <p:txBody>
          <a:bodyPr lIns="90000" rIns="90000" tIns="46800" bIns="46800" anchor="t">
            <a:normAutofit/>
          </a:bodyPr>
          <a:p>
            <a:pPr marL="18252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Click to edit the outline text format</a:t>
            </a:r>
            <a:endParaRPr b="0" lang="en-US" sz="2400" spc="-1" strike="noStrike">
              <a:solidFill>
                <a:srgbClr val="292934"/>
              </a:solidFill>
              <a:latin typeface="Arial"/>
            </a:endParaRPr>
          </a:p>
          <a:p>
            <a:pPr lvl="1" marL="45720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Second Outline Level</a:t>
            </a:r>
            <a:endParaRPr b="0" lang="en-US" sz="2400" spc="-1" strike="noStrike">
              <a:solidFill>
                <a:srgbClr val="292934"/>
              </a:solidFill>
              <a:latin typeface="Arial"/>
            </a:endParaRPr>
          </a:p>
          <a:p>
            <a:pPr lvl="2" marL="730080" indent="-182520">
              <a:spcBef>
                <a:spcPts val="601"/>
              </a:spcBef>
              <a:buClr>
                <a:srgbClr val="93a299"/>
              </a:buClr>
              <a:buSzPct val="90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Third Outline Level</a:t>
            </a:r>
            <a:endParaRPr b="0" lang="en-US" sz="2400" spc="-1" strike="noStrike">
              <a:solidFill>
                <a:srgbClr val="292934"/>
              </a:solidFill>
              <a:latin typeface="Arial"/>
            </a:endParaRPr>
          </a:p>
          <a:p>
            <a:pPr lvl="3" marL="1004760" indent="-18252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Fourth Outline Level</a:t>
            </a:r>
            <a:endParaRPr b="0" lang="en-US" sz="2400" spc="-1" strike="noStrike">
              <a:solidFill>
                <a:srgbClr val="292934"/>
              </a:solidFill>
              <a:latin typeface="Arial"/>
            </a:endParaRPr>
          </a:p>
          <a:p>
            <a:pPr lvl="4" marL="1187280" indent="-13644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Fifth Outline Level</a:t>
            </a:r>
            <a:endParaRPr b="0" lang="en-US" sz="2400" spc="-1" strike="noStrike">
              <a:solidFill>
                <a:srgbClr val="292934"/>
              </a:solidFill>
              <a:latin typeface="Arial"/>
            </a:endParaRPr>
          </a:p>
          <a:p>
            <a:pPr lvl="5"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Sixth Outline Level</a:t>
            </a:r>
            <a:endParaRPr b="0" lang="en-US" sz="2400" spc="-1" strike="noStrike">
              <a:solidFill>
                <a:srgbClr val="292934"/>
              </a:solidFill>
              <a:latin typeface="Arial"/>
            </a:endParaRPr>
          </a:p>
          <a:p>
            <a:pPr lvl="6"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Seventh Outline Level</a:t>
            </a:r>
            <a:endParaRPr b="0" lang="en-US" sz="2400" spc="-1" strike="noStrike">
              <a:solidFill>
                <a:srgbClr val="292934"/>
              </a:solidFill>
              <a:latin typeface="Arial"/>
            </a:endParaRPr>
          </a:p>
        </p:txBody>
      </p:sp>
    </p:spTree>
  </p:cSld>
  <p:clrMap bg1="lt1" bg2="lt2" tx1="dk1" tx2="dk2" accent1="accent1" accent2="accent2" accent3="accent3" accent4="accent4" accent5="accent5" accent6="accent6" hlink="hlink" folHlink="folHlink"/>
  <p:sldLayoutIdLst>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Rectangle 9"/>
          <p:cNvSpPr/>
          <p:nvPr/>
        </p:nvSpPr>
        <p:spPr>
          <a:xfrm>
            <a:off x="0" y="220680"/>
            <a:ext cx="9144000" cy="228600"/>
          </a:xfrm>
          <a:prstGeom prst="rect">
            <a:avLst/>
          </a:prstGeom>
          <a:solidFill>
            <a:srgbClr val="ffffff"/>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42"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Click to edit the title text format</a:t>
            </a:r>
            <a:endParaRPr b="0" lang="en-US" sz="4000" spc="-1" strike="noStrike">
              <a:solidFill>
                <a:srgbClr val="d2533c"/>
              </a:solidFill>
              <a:latin typeface="Arial"/>
            </a:endParaRPr>
          </a:p>
        </p:txBody>
      </p:sp>
      <p:sp>
        <p:nvSpPr>
          <p:cNvPr id="43" name="PlaceHolder 2"/>
          <p:cNvSpPr>
            <a:spLocks noGrp="1"/>
          </p:cNvSpPr>
          <p:nvPr>
            <p:ph type="body"/>
          </p:nvPr>
        </p:nvSpPr>
        <p:spPr>
          <a:xfrm>
            <a:off x="457200" y="1599840"/>
            <a:ext cx="8229600" cy="4876920"/>
          </a:xfrm>
          <a:prstGeom prst="rect">
            <a:avLst/>
          </a:prstGeom>
          <a:noFill/>
          <a:ln w="0">
            <a:noFill/>
          </a:ln>
        </p:spPr>
        <p:txBody>
          <a:bodyPr lIns="90000" rIns="90000" tIns="46800" bIns="46800" anchor="t">
            <a:normAutofit/>
          </a:bodyPr>
          <a:p>
            <a:pPr marL="18252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Click to edit the outline text format</a:t>
            </a:r>
            <a:endParaRPr b="0" lang="en-US" sz="2400" spc="-1" strike="noStrike">
              <a:solidFill>
                <a:srgbClr val="292934"/>
              </a:solidFill>
              <a:latin typeface="Arial"/>
            </a:endParaRPr>
          </a:p>
          <a:p>
            <a:pPr lvl="1" marL="45720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Second Outline Level</a:t>
            </a:r>
            <a:endParaRPr b="0" lang="en-US" sz="2400" spc="-1" strike="noStrike">
              <a:solidFill>
                <a:srgbClr val="292934"/>
              </a:solidFill>
              <a:latin typeface="Arial"/>
            </a:endParaRPr>
          </a:p>
          <a:p>
            <a:pPr lvl="2" marL="730080" indent="-182520">
              <a:spcBef>
                <a:spcPts val="601"/>
              </a:spcBef>
              <a:buClr>
                <a:srgbClr val="93a299"/>
              </a:buClr>
              <a:buSzPct val="90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Third Outline Level</a:t>
            </a:r>
            <a:endParaRPr b="0" lang="en-US" sz="2400" spc="-1" strike="noStrike">
              <a:solidFill>
                <a:srgbClr val="292934"/>
              </a:solidFill>
              <a:latin typeface="Arial"/>
            </a:endParaRPr>
          </a:p>
          <a:p>
            <a:pPr lvl="3" marL="1004760" indent="-18252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Fourth Outline Level</a:t>
            </a:r>
            <a:endParaRPr b="0" lang="en-US" sz="2400" spc="-1" strike="noStrike">
              <a:solidFill>
                <a:srgbClr val="292934"/>
              </a:solidFill>
              <a:latin typeface="Arial"/>
            </a:endParaRPr>
          </a:p>
          <a:p>
            <a:pPr lvl="4" marL="1187280" indent="-13644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Fifth Outline Level</a:t>
            </a:r>
            <a:endParaRPr b="0" lang="en-US" sz="2400" spc="-1" strike="noStrike">
              <a:solidFill>
                <a:srgbClr val="292934"/>
              </a:solidFill>
              <a:latin typeface="Arial"/>
            </a:endParaRPr>
          </a:p>
          <a:p>
            <a:pPr lvl="5"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Sixth Outline Level</a:t>
            </a:r>
            <a:endParaRPr b="0" lang="en-US" sz="2400" spc="-1" strike="noStrike">
              <a:solidFill>
                <a:srgbClr val="292934"/>
              </a:solidFill>
              <a:latin typeface="Arial"/>
            </a:endParaRPr>
          </a:p>
          <a:p>
            <a:pPr lvl="6"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Seventh Outline Level</a:t>
            </a:r>
            <a:endParaRPr b="0" lang="en-US" sz="2400" spc="-1" strike="noStrike">
              <a:solidFill>
                <a:srgbClr val="292934"/>
              </a:solidFill>
              <a:latin typeface="Arial"/>
            </a:endParaRPr>
          </a:p>
        </p:txBody>
      </p:sp>
      <p:sp>
        <p:nvSpPr>
          <p:cNvPr id="44" name="Rectangle 6"/>
          <p:cNvSpPr/>
          <p:nvPr/>
        </p:nvSpPr>
        <p:spPr>
          <a:xfrm>
            <a:off x="0" y="0"/>
            <a:ext cx="9144000" cy="365040"/>
          </a:xfrm>
          <a:prstGeom prst="rect">
            <a:avLst/>
          </a:prstGeom>
          <a:solidFill>
            <a:srgbClr val="93a299"/>
          </a:solidFill>
          <a:ln w="0">
            <a:noFill/>
          </a:ln>
        </p:spPr>
        <p:style>
          <a:lnRef idx="0"/>
          <a:fillRef idx="0"/>
          <a:effectRef idx="0"/>
          <a:fontRef idx="minor"/>
        </p:style>
        <p:txBody>
          <a:bodyPr lIns="90000" rIns="90000" tIns="46800" bIns="46800" anchor="ctr">
            <a:noAutofit/>
          </a:bodyPr>
          <a:p>
            <a:pPr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45" name="PlaceHolder 3"/>
          <p:cNvSpPr>
            <a:spLocks noGrp="1"/>
          </p:cNvSpPr>
          <p:nvPr>
            <p:ph type="dt" idx="4"/>
          </p:nvPr>
        </p:nvSpPr>
        <p:spPr>
          <a:xfrm>
            <a:off x="456840" y="18720"/>
            <a:ext cx="28954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12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5CC6521E-2F99-475A-8066-773B559BF358}" type="datetime">
              <a:rPr b="0" lang="en-US" sz="1200" spc="-1" strike="noStrike">
                <a:solidFill>
                  <a:srgbClr val="ffffff"/>
                </a:solidFill>
                <a:latin typeface="Times New Roman"/>
              </a:rPr>
              <a:t>12/03/24</a:t>
            </a:fld>
            <a:endParaRPr b="0" lang="en-US" sz="1200" spc="-1" strike="noStrike">
              <a:solidFill>
                <a:srgbClr val="000000"/>
              </a:solidFill>
              <a:latin typeface="Times New Roman"/>
            </a:endParaRPr>
          </a:p>
        </p:txBody>
      </p:sp>
      <p:sp>
        <p:nvSpPr>
          <p:cNvPr id="46" name="PlaceHolder 4"/>
          <p:cNvSpPr>
            <a:spLocks noGrp="1"/>
          </p:cNvSpPr>
          <p:nvPr>
            <p:ph type="ftr" idx="5"/>
          </p:nvPr>
        </p:nvSpPr>
        <p:spPr>
          <a:xfrm>
            <a:off x="3429000" y="18720"/>
            <a:ext cx="4114800" cy="328680"/>
          </a:xfrm>
          <a:prstGeom prst="rect">
            <a:avLst/>
          </a:prstGeom>
          <a:noFill/>
          <a:ln w="0">
            <a:noFill/>
          </a:ln>
        </p:spPr>
        <p:txBody>
          <a:bodyPr lIns="90000" rIns="90000" tIns="46800" bIns="46800" anchor="ctr">
            <a:noAutofit/>
          </a:bodyPr>
          <a:lstStyle>
            <a:lvl1pPr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1200" spc="-1" strike="noStrike">
                <a:solidFill>
                  <a:srgbClr val="ffffff"/>
                </a:solidFill>
                <a:latin typeface="Times New Roman"/>
              </a:defRPr>
            </a:lvl1pPr>
          </a:lstStyle>
          <a:p>
            <a:pPr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ffffff"/>
                </a:solidFill>
                <a:latin typeface="Times New Roman"/>
              </a:rPr>
              <a:t>From Security in Computing, Fifth Edition, by Charles P. Pfleeger, et al. (ISBN: 9780134085043). Copyright 2015 by Pearson Education, Inc. All rights reserved.</a:t>
            </a:r>
            <a:endParaRPr b="0" lang="en-US" sz="1200" spc="-1" strike="noStrike">
              <a:solidFill>
                <a:srgbClr val="000000"/>
              </a:solidFill>
              <a:latin typeface="Times New Roman"/>
            </a:endParaRPr>
          </a:p>
        </p:txBody>
      </p:sp>
      <p:sp>
        <p:nvSpPr>
          <p:cNvPr id="47" name="PlaceHolder 5"/>
          <p:cNvSpPr>
            <a:spLocks noGrp="1"/>
          </p:cNvSpPr>
          <p:nvPr>
            <p:ph type="sldNum" idx="6"/>
          </p:nvPr>
        </p:nvSpPr>
        <p:spPr>
          <a:xfrm>
            <a:off x="7619760" y="18720"/>
            <a:ext cx="10666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1" lang="en-US" sz="14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AD8610D9-954E-442A-AE07-A44E84CC0B25}" type="slidenum">
              <a:rPr b="1" lang="en-US" sz="1400" spc="-1" strike="noStrike">
                <a:solidFill>
                  <a:srgbClr val="ffffff"/>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4" name="Rectangle 9"/>
          <p:cNvSpPr/>
          <p:nvPr/>
        </p:nvSpPr>
        <p:spPr>
          <a:xfrm>
            <a:off x="0" y="220680"/>
            <a:ext cx="9144000" cy="228600"/>
          </a:xfrm>
          <a:prstGeom prst="rect">
            <a:avLst/>
          </a:prstGeom>
          <a:solidFill>
            <a:srgbClr val="ffffff"/>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85" name="Rectangle 6"/>
          <p:cNvSpPr/>
          <p:nvPr/>
        </p:nvSpPr>
        <p:spPr>
          <a:xfrm>
            <a:off x="0" y="0"/>
            <a:ext cx="9144000" cy="365040"/>
          </a:xfrm>
          <a:prstGeom prst="rect">
            <a:avLst/>
          </a:prstGeom>
          <a:solidFill>
            <a:srgbClr val="93a299"/>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86" name="Straight Connector 8"/>
          <p:cNvSpPr/>
          <p:nvPr/>
        </p:nvSpPr>
        <p:spPr>
          <a:xfrm>
            <a:off x="685800" y="3398760"/>
            <a:ext cx="7848720" cy="1800"/>
          </a:xfrm>
          <a:prstGeom prst="line">
            <a:avLst/>
          </a:prstGeom>
          <a:ln w="19080">
            <a:solidFill>
              <a:srgbClr val="d2533c"/>
            </a:solidFill>
            <a:miter/>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7"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Click to edit the title text format</a:t>
            </a:r>
            <a:endParaRPr b="0" lang="en-US" sz="4000" spc="-1" strike="noStrike">
              <a:solidFill>
                <a:srgbClr val="d2533c"/>
              </a:solidFill>
              <a:latin typeface="Arial"/>
            </a:endParaRPr>
          </a:p>
        </p:txBody>
      </p:sp>
      <p:sp>
        <p:nvSpPr>
          <p:cNvPr id="88" name="PlaceHolder 2"/>
          <p:cNvSpPr>
            <a:spLocks noGrp="1"/>
          </p:cNvSpPr>
          <p:nvPr>
            <p:ph type="body"/>
          </p:nvPr>
        </p:nvSpPr>
        <p:spPr>
          <a:xfrm>
            <a:off x="457200" y="1599840"/>
            <a:ext cx="8229600" cy="4876920"/>
          </a:xfrm>
          <a:prstGeom prst="rect">
            <a:avLst/>
          </a:prstGeom>
          <a:noFill/>
          <a:ln w="0">
            <a:noFill/>
          </a:ln>
        </p:spPr>
        <p:txBody>
          <a:bodyPr lIns="90000" rIns="90000" tIns="46800" bIns="46800" anchor="t">
            <a:normAutofit/>
          </a:bodyPr>
          <a:p>
            <a:pPr marL="18252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Click to edit the outline text format</a:t>
            </a:r>
            <a:endParaRPr b="0" lang="en-US" sz="2400" spc="-1" strike="noStrike">
              <a:solidFill>
                <a:srgbClr val="292934"/>
              </a:solidFill>
              <a:latin typeface="Arial"/>
            </a:endParaRPr>
          </a:p>
          <a:p>
            <a:pPr lvl="1" marL="45720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Second Outline Level</a:t>
            </a:r>
            <a:endParaRPr b="0" lang="en-US" sz="2400" spc="-1" strike="noStrike">
              <a:solidFill>
                <a:srgbClr val="292934"/>
              </a:solidFill>
              <a:latin typeface="Arial"/>
            </a:endParaRPr>
          </a:p>
          <a:p>
            <a:pPr lvl="2" marL="730080" indent="-182520">
              <a:spcBef>
                <a:spcPts val="601"/>
              </a:spcBef>
              <a:buClr>
                <a:srgbClr val="93a299"/>
              </a:buClr>
              <a:buSzPct val="90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Third Outline Level</a:t>
            </a:r>
            <a:endParaRPr b="0" lang="en-US" sz="2400" spc="-1" strike="noStrike">
              <a:solidFill>
                <a:srgbClr val="292934"/>
              </a:solidFill>
              <a:latin typeface="Arial"/>
            </a:endParaRPr>
          </a:p>
          <a:p>
            <a:pPr lvl="3" marL="1004760" indent="-18252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Fourth Outline Level</a:t>
            </a:r>
            <a:endParaRPr b="0" lang="en-US" sz="2400" spc="-1" strike="noStrike">
              <a:solidFill>
                <a:srgbClr val="292934"/>
              </a:solidFill>
              <a:latin typeface="Arial"/>
            </a:endParaRPr>
          </a:p>
          <a:p>
            <a:pPr lvl="4" marL="1187280" indent="-13644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Fifth Outline Level</a:t>
            </a:r>
            <a:endParaRPr b="0" lang="en-US" sz="2400" spc="-1" strike="noStrike">
              <a:solidFill>
                <a:srgbClr val="292934"/>
              </a:solidFill>
              <a:latin typeface="Arial"/>
            </a:endParaRPr>
          </a:p>
          <a:p>
            <a:pPr lvl="5"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Sixth Outline Level</a:t>
            </a:r>
            <a:endParaRPr b="0" lang="en-US" sz="2400" spc="-1" strike="noStrike">
              <a:solidFill>
                <a:srgbClr val="292934"/>
              </a:solidFill>
              <a:latin typeface="Arial"/>
            </a:endParaRPr>
          </a:p>
          <a:p>
            <a:pPr lvl="6"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Seventh Outline Level</a:t>
            </a:r>
            <a:endParaRPr b="0" lang="en-US" sz="2400" spc="-1" strike="noStrike">
              <a:solidFill>
                <a:srgbClr val="292934"/>
              </a:solidFill>
              <a:latin typeface="Arial"/>
            </a:endParaRPr>
          </a:p>
        </p:txBody>
      </p:sp>
      <p:sp>
        <p:nvSpPr>
          <p:cNvPr id="89" name="PlaceHolder 3"/>
          <p:cNvSpPr>
            <a:spLocks noGrp="1"/>
          </p:cNvSpPr>
          <p:nvPr>
            <p:ph type="dt" idx="7"/>
          </p:nvPr>
        </p:nvSpPr>
        <p:spPr>
          <a:xfrm>
            <a:off x="456840" y="18720"/>
            <a:ext cx="28954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12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2BF21EDA-31D1-4D50-A5FA-E294FBB1F6F0}" type="datetime">
              <a:rPr b="0" lang="en-US" sz="1200" spc="-1" strike="noStrike">
                <a:solidFill>
                  <a:srgbClr val="ffffff"/>
                </a:solidFill>
                <a:latin typeface="Times New Roman"/>
              </a:rPr>
              <a:t>12/03/24</a:t>
            </a:fld>
            <a:endParaRPr b="0" lang="en-US" sz="1200" spc="-1" strike="noStrike">
              <a:solidFill>
                <a:srgbClr val="000000"/>
              </a:solidFill>
              <a:latin typeface="Times New Roman"/>
            </a:endParaRPr>
          </a:p>
        </p:txBody>
      </p:sp>
      <p:sp>
        <p:nvSpPr>
          <p:cNvPr id="90" name="PlaceHolder 4"/>
          <p:cNvSpPr>
            <a:spLocks noGrp="1"/>
          </p:cNvSpPr>
          <p:nvPr>
            <p:ph type="ftr" idx="8"/>
          </p:nvPr>
        </p:nvSpPr>
        <p:spPr>
          <a:xfrm>
            <a:off x="0" y="6554520"/>
            <a:ext cx="9144000" cy="328680"/>
          </a:xfrm>
          <a:prstGeom prst="rect">
            <a:avLst/>
          </a:prstGeom>
          <a:noFill/>
          <a:ln w="0">
            <a:noFill/>
          </a:ln>
        </p:spPr>
        <p:txBody>
          <a:bodyPr lIns="90000" rIns="90000" tIns="46800" bIns="46800" anchor="ctr">
            <a:noAutofit/>
          </a:bodyPr>
          <a:lstStyle>
            <a:lvl1pPr marL="216000"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900" spc="-1" strike="noStrike">
                <a:solidFill>
                  <a:srgbClr val="000000"/>
                </a:solidFill>
                <a:latin typeface="Times New Roman"/>
              </a:defRPr>
            </a:lvl1pPr>
          </a:lstStyle>
          <a:p>
            <a:pPr marL="216000"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900" spc="-1" strike="noStrike">
                <a:solidFill>
                  <a:srgbClr val="000000"/>
                </a:solidFill>
                <a:latin typeface="Times New Roman"/>
              </a:rPr>
              <a:t>From </a:t>
            </a:r>
            <a:r>
              <a:rPr b="0" i="1" lang="en-US" sz="900" spc="-1" strike="noStrike">
                <a:solidFill>
                  <a:srgbClr val="000000"/>
                </a:solidFill>
                <a:latin typeface="Times New Roman"/>
              </a:rPr>
              <a:t>Security in Computing, Fifth Edition</a:t>
            </a:r>
            <a:r>
              <a:rPr b="0" lang="en-US" sz="900" spc="-1" strike="noStrike">
                <a:solidFill>
                  <a:srgbClr val="000000"/>
                </a:solidFill>
                <a:latin typeface="Times New Roman"/>
              </a:rPr>
              <a:t>, by Charles P. Pfleeger, et al. (ISBN: 9780134085043). Copyright 2015 by Pearson Education, Inc. All rights reserved.</a:t>
            </a:r>
            <a:endParaRPr b="0" lang="en-US" sz="900" spc="-1" strike="noStrike">
              <a:solidFill>
                <a:srgbClr val="000000"/>
              </a:solidFill>
              <a:latin typeface="Times New Roman"/>
            </a:endParaRPr>
          </a:p>
        </p:txBody>
      </p:sp>
      <p:sp>
        <p:nvSpPr>
          <p:cNvPr id="91" name="PlaceHolder 5"/>
          <p:cNvSpPr>
            <a:spLocks noGrp="1"/>
          </p:cNvSpPr>
          <p:nvPr>
            <p:ph type="sldNum" idx="9"/>
          </p:nvPr>
        </p:nvSpPr>
        <p:spPr>
          <a:xfrm>
            <a:off x="7619760" y="18720"/>
            <a:ext cx="10666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1" lang="en-US" sz="14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19B80304-A549-4332-9B13-F3D753C1B0FC}" type="slidenum">
              <a:rPr b="1" lang="en-US" sz="1400" spc="-1" strike="noStrike">
                <a:solidFill>
                  <a:srgbClr val="ffffff"/>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8" name="Rectangle 9"/>
          <p:cNvSpPr/>
          <p:nvPr/>
        </p:nvSpPr>
        <p:spPr>
          <a:xfrm>
            <a:off x="0" y="220680"/>
            <a:ext cx="9144000" cy="228600"/>
          </a:xfrm>
          <a:prstGeom prst="rect">
            <a:avLst/>
          </a:prstGeom>
          <a:solidFill>
            <a:srgbClr val="ffffff"/>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129" name="Rectangle 6"/>
          <p:cNvSpPr/>
          <p:nvPr/>
        </p:nvSpPr>
        <p:spPr>
          <a:xfrm>
            <a:off x="0" y="0"/>
            <a:ext cx="9144000" cy="365040"/>
          </a:xfrm>
          <a:prstGeom prst="rect">
            <a:avLst/>
          </a:prstGeom>
          <a:solidFill>
            <a:srgbClr val="93a299"/>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130"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Click to edit the title text format</a:t>
            </a:r>
            <a:endParaRPr b="0" lang="en-US" sz="4000" spc="-1" strike="noStrike">
              <a:solidFill>
                <a:srgbClr val="d2533c"/>
              </a:solidFill>
              <a:latin typeface="Arial"/>
            </a:endParaRPr>
          </a:p>
        </p:txBody>
      </p:sp>
      <p:sp>
        <p:nvSpPr>
          <p:cNvPr id="131" name="PlaceHolder 2"/>
          <p:cNvSpPr>
            <a:spLocks noGrp="1"/>
          </p:cNvSpPr>
          <p:nvPr>
            <p:ph type="body"/>
          </p:nvPr>
        </p:nvSpPr>
        <p:spPr>
          <a:xfrm>
            <a:off x="457200" y="1599840"/>
            <a:ext cx="8229600" cy="4876920"/>
          </a:xfrm>
          <a:prstGeom prst="rect">
            <a:avLst/>
          </a:prstGeom>
          <a:noFill/>
          <a:ln w="0">
            <a:noFill/>
          </a:ln>
        </p:spPr>
        <p:txBody>
          <a:bodyPr lIns="90000" rIns="90000" tIns="46800" bIns="46800" anchor="t">
            <a:normAutofit/>
          </a:bodyPr>
          <a:p>
            <a:pPr marL="18252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Click to edit the outline text format</a:t>
            </a:r>
            <a:endParaRPr b="0" lang="en-US" sz="2400" spc="-1" strike="noStrike">
              <a:solidFill>
                <a:srgbClr val="292934"/>
              </a:solidFill>
              <a:latin typeface="Arial"/>
            </a:endParaRPr>
          </a:p>
          <a:p>
            <a:pPr lvl="1" marL="45720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Second Outline Level</a:t>
            </a:r>
            <a:endParaRPr b="0" lang="en-US" sz="2400" spc="-1" strike="noStrike">
              <a:solidFill>
                <a:srgbClr val="292934"/>
              </a:solidFill>
              <a:latin typeface="Arial"/>
            </a:endParaRPr>
          </a:p>
          <a:p>
            <a:pPr lvl="2" marL="730080" indent="-182520">
              <a:spcBef>
                <a:spcPts val="601"/>
              </a:spcBef>
              <a:buClr>
                <a:srgbClr val="93a299"/>
              </a:buClr>
              <a:buSzPct val="90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Third Outline Level</a:t>
            </a:r>
            <a:endParaRPr b="0" lang="en-US" sz="2400" spc="-1" strike="noStrike">
              <a:solidFill>
                <a:srgbClr val="292934"/>
              </a:solidFill>
              <a:latin typeface="Arial"/>
            </a:endParaRPr>
          </a:p>
          <a:p>
            <a:pPr lvl="3" marL="1004760" indent="-18252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Fourth Outline Level</a:t>
            </a:r>
            <a:endParaRPr b="0" lang="en-US" sz="2400" spc="-1" strike="noStrike">
              <a:solidFill>
                <a:srgbClr val="292934"/>
              </a:solidFill>
              <a:latin typeface="Arial"/>
            </a:endParaRPr>
          </a:p>
          <a:p>
            <a:pPr lvl="4" marL="1187280" indent="-13644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Fifth Outline Level</a:t>
            </a:r>
            <a:endParaRPr b="0" lang="en-US" sz="2400" spc="-1" strike="noStrike">
              <a:solidFill>
                <a:srgbClr val="292934"/>
              </a:solidFill>
              <a:latin typeface="Arial"/>
            </a:endParaRPr>
          </a:p>
          <a:p>
            <a:pPr lvl="5"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Sixth Outline Level</a:t>
            </a:r>
            <a:endParaRPr b="0" lang="en-US" sz="2400" spc="-1" strike="noStrike">
              <a:solidFill>
                <a:srgbClr val="292934"/>
              </a:solidFill>
              <a:latin typeface="Arial"/>
            </a:endParaRPr>
          </a:p>
          <a:p>
            <a:pPr lvl="6"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Seventh Outline Level</a:t>
            </a:r>
            <a:endParaRPr b="0" lang="en-US" sz="2400" spc="-1" strike="noStrike">
              <a:solidFill>
                <a:srgbClr val="292934"/>
              </a:solidFill>
              <a:latin typeface="Arial"/>
            </a:endParaRPr>
          </a:p>
        </p:txBody>
      </p:sp>
      <p:sp>
        <p:nvSpPr>
          <p:cNvPr id="132" name="PlaceHolder 3"/>
          <p:cNvSpPr>
            <a:spLocks noGrp="1"/>
          </p:cNvSpPr>
          <p:nvPr>
            <p:ph type="dt" idx="10"/>
          </p:nvPr>
        </p:nvSpPr>
        <p:spPr>
          <a:xfrm>
            <a:off x="456840" y="18720"/>
            <a:ext cx="28954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12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8323E81A-E165-4718-9598-203769788987}" type="datetime">
              <a:rPr b="0" lang="en-US" sz="1200" spc="-1" strike="noStrike">
                <a:solidFill>
                  <a:srgbClr val="ffffff"/>
                </a:solidFill>
                <a:latin typeface="Times New Roman"/>
              </a:rPr>
              <a:t>12/03/24</a:t>
            </a:fld>
            <a:endParaRPr b="0" lang="en-US" sz="1200" spc="-1" strike="noStrike">
              <a:solidFill>
                <a:srgbClr val="000000"/>
              </a:solidFill>
              <a:latin typeface="Times New Roman"/>
            </a:endParaRPr>
          </a:p>
        </p:txBody>
      </p:sp>
      <p:sp>
        <p:nvSpPr>
          <p:cNvPr id="133" name="PlaceHolder 4"/>
          <p:cNvSpPr>
            <a:spLocks noGrp="1"/>
          </p:cNvSpPr>
          <p:nvPr>
            <p:ph type="sldNum" idx="11"/>
          </p:nvPr>
        </p:nvSpPr>
        <p:spPr>
          <a:xfrm>
            <a:off x="7619760" y="18720"/>
            <a:ext cx="10666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1" lang="en-US" sz="14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4A23F1AC-11C8-4C9C-A040-BBE5370A350F}" type="slidenum">
              <a:rPr b="1" lang="en-US" sz="1400" spc="-1" strike="noStrike">
                <a:solidFill>
                  <a:srgbClr val="ffffff"/>
                </a:solidFill>
                <a:latin typeface="Times New Roman"/>
              </a:rPr>
              <a:t>&lt;number&gt;</a:t>
            </a:fld>
            <a:endParaRPr b="0" lang="en-US" sz="1400" spc="-1" strike="noStrike">
              <a:solidFill>
                <a:srgbClr val="000000"/>
              </a:solidFill>
              <a:latin typeface="Times New Roman"/>
            </a:endParaRPr>
          </a:p>
        </p:txBody>
      </p:sp>
      <p:sp>
        <p:nvSpPr>
          <p:cNvPr id="134" name="PlaceHolder 5"/>
          <p:cNvSpPr>
            <a:spLocks noGrp="1"/>
          </p:cNvSpPr>
          <p:nvPr>
            <p:ph type="ftr" idx="12"/>
          </p:nvPr>
        </p:nvSpPr>
        <p:spPr>
          <a:xfrm>
            <a:off x="0" y="6554520"/>
            <a:ext cx="9144000" cy="328680"/>
          </a:xfrm>
          <a:prstGeom prst="rect">
            <a:avLst/>
          </a:prstGeom>
          <a:noFill/>
          <a:ln w="0">
            <a:noFill/>
          </a:ln>
        </p:spPr>
        <p:txBody>
          <a:bodyPr lIns="90000" rIns="90000" tIns="46800" bIns="46800" anchor="ctr">
            <a:noAutofit/>
          </a:bodyPr>
          <a:lstStyle>
            <a:lvl1pPr marL="216000"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900" spc="-1" strike="noStrike">
                <a:solidFill>
                  <a:srgbClr val="000000"/>
                </a:solidFill>
                <a:latin typeface="Times New Roman"/>
              </a:defRPr>
            </a:lvl1pPr>
          </a:lstStyle>
          <a:p>
            <a:pPr marL="216000"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900" spc="-1" strike="noStrike">
                <a:solidFill>
                  <a:srgbClr val="000000"/>
                </a:solidFill>
                <a:latin typeface="Times New Roman"/>
              </a:rPr>
              <a:t>From </a:t>
            </a:r>
            <a:r>
              <a:rPr b="0" i="1" lang="en-US" sz="900" spc="-1" strike="noStrike">
                <a:solidFill>
                  <a:srgbClr val="000000"/>
                </a:solidFill>
                <a:latin typeface="Times New Roman"/>
              </a:rPr>
              <a:t>Security in Computing, Fifth Edition</a:t>
            </a:r>
            <a:r>
              <a:rPr b="0" lang="en-US" sz="900" spc="-1" strike="noStrike">
                <a:solidFill>
                  <a:srgbClr val="000000"/>
                </a:solidFill>
                <a:latin typeface="Times New Roman"/>
              </a:rPr>
              <a:t>, by Charles P. Pfleeger, et al. (ISBN: 9780134085043). Copyright 2015 by Pearson Education, Inc. All rights reserved.</a:t>
            </a:r>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2533c"/>
        </a:solidFill>
      </p:bgPr>
    </p:bg>
    <p:spTree>
      <p:nvGrpSpPr>
        <p:cNvPr id="1" name=""/>
        <p:cNvGrpSpPr/>
        <p:nvPr/>
      </p:nvGrpSpPr>
      <p:grpSpPr>
        <a:xfrm>
          <a:off x="0" y="0"/>
          <a:ext cx="0" cy="0"/>
          <a:chOff x="0" y="0"/>
          <a:chExt cx="0" cy="0"/>
        </a:xfrm>
      </p:grpSpPr>
      <p:sp>
        <p:nvSpPr>
          <p:cNvPr id="171" name="Rectangle 9"/>
          <p:cNvSpPr/>
          <p:nvPr/>
        </p:nvSpPr>
        <p:spPr>
          <a:xfrm>
            <a:off x="0" y="220680"/>
            <a:ext cx="9144000" cy="228600"/>
          </a:xfrm>
          <a:prstGeom prst="rect">
            <a:avLst/>
          </a:prstGeom>
          <a:solidFill>
            <a:srgbClr val="ffffff"/>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172" name="Rectangle 6"/>
          <p:cNvSpPr/>
          <p:nvPr/>
        </p:nvSpPr>
        <p:spPr>
          <a:xfrm>
            <a:off x="0" y="0"/>
            <a:ext cx="9144000" cy="365040"/>
          </a:xfrm>
          <a:prstGeom prst="rect">
            <a:avLst/>
          </a:prstGeom>
          <a:solidFill>
            <a:srgbClr val="93a299"/>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173" name="Straight Connector 8"/>
          <p:cNvSpPr/>
          <p:nvPr/>
        </p:nvSpPr>
        <p:spPr>
          <a:xfrm>
            <a:off x="731880" y="4599000"/>
            <a:ext cx="7848720" cy="1440"/>
          </a:xfrm>
          <a:prstGeom prst="line">
            <a:avLst/>
          </a:prstGeom>
          <a:ln w="19080">
            <a:solidFill>
              <a:srgbClr val="f3f2dc"/>
            </a:solidFill>
            <a:miter/>
          </a:ln>
        </p:spPr>
        <p:style>
          <a:lnRef idx="0"/>
          <a:fillRef idx="0"/>
          <a:effectRef idx="0"/>
          <a:fontRef idx="minor"/>
        </p:style>
        <p:txBody>
          <a:bodyPr lIns="90000" rIns="90000" tIns="-45360" bIns="-45360" anchor="t">
            <a:noAutofit/>
          </a:bodyPr>
          <a:p>
            <a:endParaRPr b="0" lang="en-US" sz="1800" spc="-1" strike="noStrike">
              <a:solidFill>
                <a:srgbClr val="000000"/>
              </a:solidFill>
              <a:latin typeface="Arial"/>
            </a:endParaRPr>
          </a:p>
        </p:txBody>
      </p:sp>
      <p:sp>
        <p:nvSpPr>
          <p:cNvPr id="174"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f3f2dc"/>
                </a:solidFill>
                <a:latin typeface="Arial"/>
              </a:rPr>
              <a:t>Click to edit the title text format</a:t>
            </a:r>
            <a:endParaRPr b="0" lang="en-US" sz="4000" spc="-1" strike="noStrike">
              <a:solidFill>
                <a:srgbClr val="f3f2dc"/>
              </a:solidFill>
              <a:latin typeface="Arial"/>
            </a:endParaRPr>
          </a:p>
        </p:txBody>
      </p:sp>
      <p:sp>
        <p:nvSpPr>
          <p:cNvPr id="175" name="PlaceHolder 2"/>
          <p:cNvSpPr>
            <a:spLocks noGrp="1"/>
          </p:cNvSpPr>
          <p:nvPr>
            <p:ph type="body"/>
          </p:nvPr>
        </p:nvSpPr>
        <p:spPr>
          <a:xfrm>
            <a:off x="457200" y="1599840"/>
            <a:ext cx="8229600" cy="4876920"/>
          </a:xfrm>
          <a:prstGeom prst="rect">
            <a:avLst/>
          </a:prstGeom>
          <a:noFill/>
          <a:ln w="0">
            <a:noFill/>
          </a:ln>
        </p:spPr>
        <p:txBody>
          <a:bodyPr lIns="90000" rIns="90000" tIns="46800" bIns="46800" anchor="t">
            <a:normAutofit/>
          </a:bodyPr>
          <a:p>
            <a:pPr marL="18252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ffffff"/>
                </a:solidFill>
                <a:latin typeface="Arial"/>
              </a:rPr>
              <a:t>Click to edit the outline text format</a:t>
            </a:r>
            <a:endParaRPr b="0" lang="en-US" sz="2400" spc="-1" strike="noStrike">
              <a:solidFill>
                <a:srgbClr val="ffffff"/>
              </a:solidFill>
              <a:latin typeface="Arial"/>
            </a:endParaRPr>
          </a:p>
          <a:p>
            <a:pPr lvl="1" marL="45720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ffffff"/>
                </a:solidFill>
                <a:latin typeface="Arial"/>
              </a:rPr>
              <a:t>Second Outline Level</a:t>
            </a:r>
            <a:endParaRPr b="0" lang="en-US" sz="2400" spc="-1" strike="noStrike">
              <a:solidFill>
                <a:srgbClr val="ffffff"/>
              </a:solidFill>
              <a:latin typeface="Arial"/>
            </a:endParaRPr>
          </a:p>
          <a:p>
            <a:pPr lvl="2" marL="730080" indent="-182520">
              <a:spcBef>
                <a:spcPts val="601"/>
              </a:spcBef>
              <a:buClr>
                <a:srgbClr val="93a299"/>
              </a:buClr>
              <a:buSzPct val="90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004760" indent="-18252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ffffff"/>
                </a:solidFill>
                <a:latin typeface="Arial"/>
              </a:rPr>
              <a:t>Fourth Outline Level</a:t>
            </a:r>
            <a:endParaRPr b="0" lang="en-US" sz="2400" spc="-1" strike="noStrike">
              <a:solidFill>
                <a:srgbClr val="ffffff"/>
              </a:solidFill>
              <a:latin typeface="Arial"/>
            </a:endParaRPr>
          </a:p>
          <a:p>
            <a:pPr lvl="4" marL="1187280" indent="-13644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ffffff"/>
                </a:solidFill>
                <a:latin typeface="Arial"/>
              </a:rPr>
              <a:t>Fifth Outline Level</a:t>
            </a:r>
            <a:endParaRPr b="0" lang="en-US" sz="2400" spc="-1" strike="noStrike">
              <a:solidFill>
                <a:srgbClr val="ffffff"/>
              </a:solidFill>
              <a:latin typeface="Arial"/>
            </a:endParaRPr>
          </a:p>
          <a:p>
            <a:pPr lvl="5" marL="1187280" indent="-136440">
              <a:spcBef>
                <a:spcPts val="601"/>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ffffff"/>
                </a:solidFill>
                <a:latin typeface="Arial"/>
              </a:rPr>
              <a:t>Sixth Outline Level</a:t>
            </a:r>
            <a:endParaRPr b="0" lang="en-US" sz="2400" spc="-1" strike="noStrike">
              <a:solidFill>
                <a:srgbClr val="ffffff"/>
              </a:solidFill>
              <a:latin typeface="Arial"/>
            </a:endParaRPr>
          </a:p>
          <a:p>
            <a:pPr lvl="6" marL="1187280" indent="-136440">
              <a:spcBef>
                <a:spcPts val="601"/>
              </a:spcBef>
              <a:buClr>
                <a:srgbClr val="ffffff"/>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ffffff"/>
                </a:solidFill>
                <a:latin typeface="Arial"/>
              </a:rPr>
              <a:t>Seventh Outline Level</a:t>
            </a:r>
            <a:endParaRPr b="0" lang="en-US" sz="2400" spc="-1" strike="noStrike">
              <a:solidFill>
                <a:srgbClr val="ffffff"/>
              </a:solidFill>
              <a:latin typeface="Arial"/>
            </a:endParaRPr>
          </a:p>
        </p:txBody>
      </p:sp>
      <p:sp>
        <p:nvSpPr>
          <p:cNvPr id="176" name="PlaceHolder 3"/>
          <p:cNvSpPr>
            <a:spLocks noGrp="1"/>
          </p:cNvSpPr>
          <p:nvPr>
            <p:ph type="dt" idx="13"/>
          </p:nvPr>
        </p:nvSpPr>
        <p:spPr>
          <a:xfrm>
            <a:off x="456840" y="18720"/>
            <a:ext cx="28954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12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2E9A3A57-26B0-4983-9B91-738437BA60AD}" type="datetime">
              <a:rPr b="0" lang="en-US" sz="1200" spc="-1" strike="noStrike">
                <a:solidFill>
                  <a:srgbClr val="ffffff"/>
                </a:solidFill>
                <a:latin typeface="Times New Roman"/>
              </a:rPr>
              <a:t>12/03/24</a:t>
            </a:fld>
            <a:endParaRPr b="0" lang="en-US" sz="1200" spc="-1" strike="noStrike">
              <a:solidFill>
                <a:srgbClr val="000000"/>
              </a:solidFill>
              <a:latin typeface="Times New Roman"/>
            </a:endParaRPr>
          </a:p>
        </p:txBody>
      </p:sp>
      <p:sp>
        <p:nvSpPr>
          <p:cNvPr id="177" name="PlaceHolder 4"/>
          <p:cNvSpPr>
            <a:spLocks noGrp="1"/>
          </p:cNvSpPr>
          <p:nvPr>
            <p:ph type="sldNum" idx="14"/>
          </p:nvPr>
        </p:nvSpPr>
        <p:spPr>
          <a:xfrm>
            <a:off x="7619760" y="18720"/>
            <a:ext cx="10666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1" lang="en-US" sz="14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C98468B1-572A-4849-904C-6AEBD14D59BF}" type="slidenum">
              <a:rPr b="1" lang="en-US" sz="1400" spc="-1" strike="noStrike">
                <a:solidFill>
                  <a:srgbClr val="ffffff"/>
                </a:solidFill>
                <a:latin typeface="Times New Roman"/>
              </a:rPr>
              <a:t>&lt;number&gt;</a:t>
            </a:fld>
            <a:endParaRPr b="0" lang="en-US" sz="1400" spc="-1" strike="noStrike">
              <a:solidFill>
                <a:srgbClr val="000000"/>
              </a:solidFill>
              <a:latin typeface="Times New Roman"/>
            </a:endParaRPr>
          </a:p>
        </p:txBody>
      </p:sp>
      <p:sp>
        <p:nvSpPr>
          <p:cNvPr id="178" name="PlaceHolder 5"/>
          <p:cNvSpPr>
            <a:spLocks noGrp="1"/>
          </p:cNvSpPr>
          <p:nvPr>
            <p:ph type="ftr" idx="15"/>
          </p:nvPr>
        </p:nvSpPr>
        <p:spPr>
          <a:xfrm>
            <a:off x="0" y="6554520"/>
            <a:ext cx="9144000" cy="328680"/>
          </a:xfrm>
          <a:prstGeom prst="rect">
            <a:avLst/>
          </a:prstGeom>
          <a:noFill/>
          <a:ln w="0">
            <a:noFill/>
          </a:ln>
        </p:spPr>
        <p:txBody>
          <a:bodyPr lIns="90000" rIns="90000" tIns="46800" bIns="46800" anchor="ctr">
            <a:noAutofit/>
          </a:bodyPr>
          <a:lstStyle>
            <a:lvl1pPr marL="216000"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900" spc="-1" strike="noStrike">
                <a:solidFill>
                  <a:srgbClr val="000000"/>
                </a:solidFill>
                <a:latin typeface="Times New Roman"/>
              </a:defRPr>
            </a:lvl1pPr>
          </a:lstStyle>
          <a:p>
            <a:pPr marL="216000"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900" spc="-1" strike="noStrike">
                <a:solidFill>
                  <a:srgbClr val="000000"/>
                </a:solidFill>
                <a:latin typeface="Times New Roman"/>
              </a:rPr>
              <a:t>From </a:t>
            </a:r>
            <a:r>
              <a:rPr b="0" i="1" lang="en-US" sz="900" spc="-1" strike="noStrike">
                <a:solidFill>
                  <a:srgbClr val="000000"/>
                </a:solidFill>
                <a:latin typeface="Times New Roman"/>
              </a:rPr>
              <a:t>Security in Computing, Fifth Edition</a:t>
            </a:r>
            <a:r>
              <a:rPr b="0" lang="en-US" sz="900" spc="-1" strike="noStrike">
                <a:solidFill>
                  <a:srgbClr val="000000"/>
                </a:solidFill>
                <a:latin typeface="Times New Roman"/>
              </a:rPr>
              <a:t>, by Charles P. Pfleeger, et al. (ISBN: 9780134085043). Copyright 2015 by Pearson Education, Inc. All rights reserved.</a:t>
            </a:r>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5" name="Rectangle 9"/>
          <p:cNvSpPr/>
          <p:nvPr/>
        </p:nvSpPr>
        <p:spPr>
          <a:xfrm>
            <a:off x="0" y="220680"/>
            <a:ext cx="9144000" cy="228600"/>
          </a:xfrm>
          <a:prstGeom prst="rect">
            <a:avLst/>
          </a:prstGeom>
          <a:solidFill>
            <a:srgbClr val="ffffff"/>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216" name="Rectangle 6"/>
          <p:cNvSpPr/>
          <p:nvPr/>
        </p:nvSpPr>
        <p:spPr>
          <a:xfrm>
            <a:off x="0" y="0"/>
            <a:ext cx="9144000" cy="365040"/>
          </a:xfrm>
          <a:prstGeom prst="rect">
            <a:avLst/>
          </a:prstGeom>
          <a:solidFill>
            <a:srgbClr val="93a299"/>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217"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Click to edit the title text format</a:t>
            </a:r>
            <a:endParaRPr b="0" lang="en-US" sz="4000" spc="-1" strike="noStrike">
              <a:solidFill>
                <a:srgbClr val="d2533c"/>
              </a:solidFill>
              <a:latin typeface="Arial"/>
            </a:endParaRPr>
          </a:p>
        </p:txBody>
      </p:sp>
      <p:sp>
        <p:nvSpPr>
          <p:cNvPr id="218" name="PlaceHolder 2"/>
          <p:cNvSpPr>
            <a:spLocks noGrp="1"/>
          </p:cNvSpPr>
          <p:nvPr>
            <p:ph type="body"/>
          </p:nvPr>
        </p:nvSpPr>
        <p:spPr>
          <a:xfrm>
            <a:off x="457200" y="1599840"/>
            <a:ext cx="8229600" cy="4876920"/>
          </a:xfrm>
          <a:prstGeom prst="rect">
            <a:avLst/>
          </a:prstGeom>
          <a:noFill/>
          <a:ln w="0">
            <a:noFill/>
          </a:ln>
        </p:spPr>
        <p:txBody>
          <a:bodyPr lIns="90000" rIns="90000" tIns="46800" bIns="46800" anchor="t">
            <a:normAutofit/>
          </a:bodyPr>
          <a:p>
            <a:pPr marL="18252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Click to edit the outline text format</a:t>
            </a:r>
            <a:endParaRPr b="0" lang="en-US" sz="2400" spc="-1" strike="noStrike">
              <a:solidFill>
                <a:srgbClr val="292934"/>
              </a:solidFill>
              <a:latin typeface="Arial"/>
            </a:endParaRPr>
          </a:p>
          <a:p>
            <a:pPr lvl="1" marL="45720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Second Outline Level</a:t>
            </a:r>
            <a:endParaRPr b="0" lang="en-US" sz="2400" spc="-1" strike="noStrike">
              <a:solidFill>
                <a:srgbClr val="292934"/>
              </a:solidFill>
              <a:latin typeface="Arial"/>
            </a:endParaRPr>
          </a:p>
          <a:p>
            <a:pPr lvl="2" marL="730080" indent="-182520">
              <a:spcBef>
                <a:spcPts val="601"/>
              </a:spcBef>
              <a:buClr>
                <a:srgbClr val="93a299"/>
              </a:buClr>
              <a:buSzPct val="90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Third Outline Level</a:t>
            </a:r>
            <a:endParaRPr b="0" lang="en-US" sz="2400" spc="-1" strike="noStrike">
              <a:solidFill>
                <a:srgbClr val="292934"/>
              </a:solidFill>
              <a:latin typeface="Arial"/>
            </a:endParaRPr>
          </a:p>
          <a:p>
            <a:pPr lvl="3" marL="1004760" indent="-18252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Fourth Outline Level</a:t>
            </a:r>
            <a:endParaRPr b="0" lang="en-US" sz="2400" spc="-1" strike="noStrike">
              <a:solidFill>
                <a:srgbClr val="292934"/>
              </a:solidFill>
              <a:latin typeface="Arial"/>
            </a:endParaRPr>
          </a:p>
          <a:p>
            <a:pPr lvl="4" marL="1187280" indent="-13644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Fifth Outline Level</a:t>
            </a:r>
            <a:endParaRPr b="0" lang="en-US" sz="2400" spc="-1" strike="noStrike">
              <a:solidFill>
                <a:srgbClr val="292934"/>
              </a:solidFill>
              <a:latin typeface="Arial"/>
            </a:endParaRPr>
          </a:p>
          <a:p>
            <a:pPr lvl="5"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Sixth Outline Level</a:t>
            </a:r>
            <a:endParaRPr b="0" lang="en-US" sz="2400" spc="-1" strike="noStrike">
              <a:solidFill>
                <a:srgbClr val="292934"/>
              </a:solidFill>
              <a:latin typeface="Arial"/>
            </a:endParaRPr>
          </a:p>
          <a:p>
            <a:pPr lvl="6"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Seventh Outline Level</a:t>
            </a:r>
            <a:endParaRPr b="0" lang="en-US" sz="2400" spc="-1" strike="noStrike">
              <a:solidFill>
                <a:srgbClr val="292934"/>
              </a:solidFill>
              <a:latin typeface="Arial"/>
            </a:endParaRPr>
          </a:p>
        </p:txBody>
      </p:sp>
      <p:sp>
        <p:nvSpPr>
          <p:cNvPr id="219" name="PlaceHolder 3"/>
          <p:cNvSpPr>
            <a:spLocks noGrp="1"/>
          </p:cNvSpPr>
          <p:nvPr>
            <p:ph type="dt" idx="16"/>
          </p:nvPr>
        </p:nvSpPr>
        <p:spPr>
          <a:xfrm>
            <a:off x="456840" y="18720"/>
            <a:ext cx="28954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12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514BDF65-7D49-4C53-A045-3A0D2D64D28C}" type="datetime">
              <a:rPr b="0" lang="en-US" sz="1200" spc="-1" strike="noStrike">
                <a:solidFill>
                  <a:srgbClr val="ffffff"/>
                </a:solidFill>
                <a:latin typeface="Times New Roman"/>
              </a:rPr>
              <a:t>12/03/24</a:t>
            </a:fld>
            <a:endParaRPr b="0" lang="en-US" sz="1200" spc="-1" strike="noStrike">
              <a:solidFill>
                <a:srgbClr val="000000"/>
              </a:solidFill>
              <a:latin typeface="Times New Roman"/>
            </a:endParaRPr>
          </a:p>
        </p:txBody>
      </p:sp>
      <p:sp>
        <p:nvSpPr>
          <p:cNvPr id="220" name="PlaceHolder 4"/>
          <p:cNvSpPr>
            <a:spLocks noGrp="1"/>
          </p:cNvSpPr>
          <p:nvPr>
            <p:ph type="sldNum" idx="17"/>
          </p:nvPr>
        </p:nvSpPr>
        <p:spPr>
          <a:xfrm>
            <a:off x="7619760" y="18720"/>
            <a:ext cx="10666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1" lang="en-US" sz="14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B0833F35-EF33-4AF8-88DF-5BD90245DDE1}" type="slidenum">
              <a:rPr b="1" lang="en-US" sz="1400" spc="-1" strike="noStrike">
                <a:solidFill>
                  <a:srgbClr val="ffffff"/>
                </a:solidFill>
                <a:latin typeface="Times New Roman"/>
              </a:rPr>
              <a:t>&lt;number&gt;</a:t>
            </a:fld>
            <a:endParaRPr b="0" lang="en-US" sz="1400" spc="-1" strike="noStrike">
              <a:solidFill>
                <a:srgbClr val="000000"/>
              </a:solidFill>
              <a:latin typeface="Times New Roman"/>
            </a:endParaRPr>
          </a:p>
        </p:txBody>
      </p:sp>
      <p:sp>
        <p:nvSpPr>
          <p:cNvPr id="221" name="PlaceHolder 5"/>
          <p:cNvSpPr>
            <a:spLocks noGrp="1"/>
          </p:cNvSpPr>
          <p:nvPr>
            <p:ph type="ftr" idx="18"/>
          </p:nvPr>
        </p:nvSpPr>
        <p:spPr>
          <a:xfrm>
            <a:off x="0" y="6554520"/>
            <a:ext cx="9144000" cy="328680"/>
          </a:xfrm>
          <a:prstGeom prst="rect">
            <a:avLst/>
          </a:prstGeom>
          <a:noFill/>
          <a:ln w="0">
            <a:noFill/>
          </a:ln>
        </p:spPr>
        <p:txBody>
          <a:bodyPr lIns="90000" rIns="90000" tIns="46800" bIns="46800" anchor="ctr">
            <a:noAutofit/>
          </a:bodyPr>
          <a:lstStyle>
            <a:lvl1pPr marL="216000"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900" spc="-1" strike="noStrike">
                <a:solidFill>
                  <a:srgbClr val="000000"/>
                </a:solidFill>
                <a:latin typeface="Times New Roman"/>
              </a:defRPr>
            </a:lvl1pPr>
          </a:lstStyle>
          <a:p>
            <a:pPr marL="216000"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900" spc="-1" strike="noStrike">
                <a:solidFill>
                  <a:srgbClr val="000000"/>
                </a:solidFill>
                <a:latin typeface="Times New Roman"/>
              </a:rPr>
              <a:t>From </a:t>
            </a:r>
            <a:r>
              <a:rPr b="0" i="1" lang="en-US" sz="900" spc="-1" strike="noStrike">
                <a:solidFill>
                  <a:srgbClr val="000000"/>
                </a:solidFill>
                <a:latin typeface="Times New Roman"/>
              </a:rPr>
              <a:t>Security in Computing, Fifth Edition</a:t>
            </a:r>
            <a:r>
              <a:rPr b="0" lang="en-US" sz="900" spc="-1" strike="noStrike">
                <a:solidFill>
                  <a:srgbClr val="000000"/>
                </a:solidFill>
                <a:latin typeface="Times New Roman"/>
              </a:rPr>
              <a:t>, by Charles P. Pfleeger, et al. (ISBN: 9780134085043). Copyright 2015 by Pearson Education, Inc. All rights reserved.</a:t>
            </a:r>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8" name="Rectangle 9"/>
          <p:cNvSpPr/>
          <p:nvPr/>
        </p:nvSpPr>
        <p:spPr>
          <a:xfrm>
            <a:off x="0" y="220680"/>
            <a:ext cx="9144000" cy="228600"/>
          </a:xfrm>
          <a:prstGeom prst="rect">
            <a:avLst/>
          </a:prstGeom>
          <a:solidFill>
            <a:srgbClr val="ffffff"/>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259" name="Rectangle 6"/>
          <p:cNvSpPr/>
          <p:nvPr/>
        </p:nvSpPr>
        <p:spPr>
          <a:xfrm>
            <a:off x="0" y="0"/>
            <a:ext cx="9144000" cy="365040"/>
          </a:xfrm>
          <a:prstGeom prst="rect">
            <a:avLst/>
          </a:prstGeom>
          <a:solidFill>
            <a:srgbClr val="93a299"/>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260" name="Straight Connector 8"/>
          <p:cNvSpPr/>
          <p:nvPr/>
        </p:nvSpPr>
        <p:spPr>
          <a:xfrm flipH="1">
            <a:off x="4572000" y="1692360"/>
            <a:ext cx="1440" cy="4708440"/>
          </a:xfrm>
          <a:prstGeom prst="line">
            <a:avLst/>
          </a:prstGeom>
          <a:ln w="19080">
            <a:solidFill>
              <a:srgbClr val="d2533c"/>
            </a:solidFill>
            <a:miter/>
          </a:ln>
        </p:spPr>
        <p:style>
          <a:lnRef idx="0"/>
          <a:fillRef idx="0"/>
          <a:effectRef idx="0"/>
          <a:fontRef idx="minor"/>
        </p:style>
        <p:txBody>
          <a:bodyPr lIns="90000" rIns="90000" tIns="46800" bIns="46800" anchor="t">
            <a:noAutofit/>
          </a:bodyPr>
          <a:p>
            <a:endParaRPr b="0" lang="en-US" sz="1800" spc="-1" strike="noStrike">
              <a:solidFill>
                <a:srgbClr val="000000"/>
              </a:solidFill>
              <a:latin typeface="Arial"/>
            </a:endParaRPr>
          </a:p>
        </p:txBody>
      </p:sp>
      <p:sp>
        <p:nvSpPr>
          <p:cNvPr id="261"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Click to edit the title text format</a:t>
            </a:r>
            <a:endParaRPr b="0" lang="en-US" sz="4000" spc="-1" strike="noStrike">
              <a:solidFill>
                <a:srgbClr val="d2533c"/>
              </a:solidFill>
              <a:latin typeface="Arial"/>
            </a:endParaRPr>
          </a:p>
        </p:txBody>
      </p:sp>
      <p:sp>
        <p:nvSpPr>
          <p:cNvPr id="262" name="PlaceHolder 2"/>
          <p:cNvSpPr>
            <a:spLocks noGrp="1"/>
          </p:cNvSpPr>
          <p:nvPr>
            <p:ph type="body"/>
          </p:nvPr>
        </p:nvSpPr>
        <p:spPr>
          <a:xfrm>
            <a:off x="457200" y="1599840"/>
            <a:ext cx="8229600" cy="4876920"/>
          </a:xfrm>
          <a:prstGeom prst="rect">
            <a:avLst/>
          </a:prstGeom>
          <a:noFill/>
          <a:ln w="0">
            <a:noFill/>
          </a:ln>
        </p:spPr>
        <p:txBody>
          <a:bodyPr lIns="90000" rIns="90000" tIns="46800" bIns="46800" anchor="t">
            <a:normAutofit/>
          </a:bodyPr>
          <a:p>
            <a:pPr marL="18252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Click to edit the outline text format</a:t>
            </a:r>
            <a:endParaRPr b="0" lang="en-US" sz="2400" spc="-1" strike="noStrike">
              <a:solidFill>
                <a:srgbClr val="292934"/>
              </a:solidFill>
              <a:latin typeface="Arial"/>
            </a:endParaRPr>
          </a:p>
          <a:p>
            <a:pPr lvl="1" marL="45720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Second Outline Level</a:t>
            </a:r>
            <a:endParaRPr b="0" lang="en-US" sz="2400" spc="-1" strike="noStrike">
              <a:solidFill>
                <a:srgbClr val="292934"/>
              </a:solidFill>
              <a:latin typeface="Arial"/>
            </a:endParaRPr>
          </a:p>
          <a:p>
            <a:pPr lvl="2" marL="730080" indent="-182520">
              <a:spcBef>
                <a:spcPts val="601"/>
              </a:spcBef>
              <a:buClr>
                <a:srgbClr val="93a299"/>
              </a:buClr>
              <a:buSzPct val="90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Third Outline Level</a:t>
            </a:r>
            <a:endParaRPr b="0" lang="en-US" sz="2400" spc="-1" strike="noStrike">
              <a:solidFill>
                <a:srgbClr val="292934"/>
              </a:solidFill>
              <a:latin typeface="Arial"/>
            </a:endParaRPr>
          </a:p>
          <a:p>
            <a:pPr lvl="3" marL="1004760" indent="-18252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Fourth Outline Level</a:t>
            </a:r>
            <a:endParaRPr b="0" lang="en-US" sz="2400" spc="-1" strike="noStrike">
              <a:solidFill>
                <a:srgbClr val="292934"/>
              </a:solidFill>
              <a:latin typeface="Arial"/>
            </a:endParaRPr>
          </a:p>
          <a:p>
            <a:pPr lvl="4" marL="1187280" indent="-13644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Fifth Outline Level</a:t>
            </a:r>
            <a:endParaRPr b="0" lang="en-US" sz="2400" spc="-1" strike="noStrike">
              <a:solidFill>
                <a:srgbClr val="292934"/>
              </a:solidFill>
              <a:latin typeface="Arial"/>
            </a:endParaRPr>
          </a:p>
          <a:p>
            <a:pPr lvl="5"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Sixth Outline Level</a:t>
            </a:r>
            <a:endParaRPr b="0" lang="en-US" sz="2400" spc="-1" strike="noStrike">
              <a:solidFill>
                <a:srgbClr val="292934"/>
              </a:solidFill>
              <a:latin typeface="Arial"/>
            </a:endParaRPr>
          </a:p>
          <a:p>
            <a:pPr lvl="6"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Seventh Outline Level</a:t>
            </a:r>
            <a:endParaRPr b="0" lang="en-US" sz="2400" spc="-1" strike="noStrike">
              <a:solidFill>
                <a:srgbClr val="292934"/>
              </a:solidFill>
              <a:latin typeface="Arial"/>
            </a:endParaRPr>
          </a:p>
        </p:txBody>
      </p:sp>
      <p:sp>
        <p:nvSpPr>
          <p:cNvPr id="263" name="PlaceHolder 3"/>
          <p:cNvSpPr>
            <a:spLocks noGrp="1"/>
          </p:cNvSpPr>
          <p:nvPr>
            <p:ph type="dt" idx="19"/>
          </p:nvPr>
        </p:nvSpPr>
        <p:spPr>
          <a:xfrm>
            <a:off x="456840" y="18720"/>
            <a:ext cx="28954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12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3158FBE5-09B8-4A6A-9898-80095553377D}" type="datetime">
              <a:rPr b="0" lang="en-US" sz="1200" spc="-1" strike="noStrike">
                <a:solidFill>
                  <a:srgbClr val="ffffff"/>
                </a:solidFill>
                <a:latin typeface="Times New Roman"/>
              </a:rPr>
              <a:t>12/03/24</a:t>
            </a:fld>
            <a:endParaRPr b="0" lang="en-US" sz="1200" spc="-1" strike="noStrike">
              <a:solidFill>
                <a:srgbClr val="000000"/>
              </a:solidFill>
              <a:latin typeface="Times New Roman"/>
            </a:endParaRPr>
          </a:p>
        </p:txBody>
      </p:sp>
      <p:sp>
        <p:nvSpPr>
          <p:cNvPr id="264" name="PlaceHolder 4"/>
          <p:cNvSpPr>
            <a:spLocks noGrp="1"/>
          </p:cNvSpPr>
          <p:nvPr>
            <p:ph type="sldNum" idx="20"/>
          </p:nvPr>
        </p:nvSpPr>
        <p:spPr>
          <a:xfrm>
            <a:off x="7619760" y="18720"/>
            <a:ext cx="10666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1" lang="en-US" sz="14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7907C466-0FE6-434E-94D1-FC30380B015C}" type="slidenum">
              <a:rPr b="1" lang="en-US" sz="1400" spc="-1" strike="noStrike">
                <a:solidFill>
                  <a:srgbClr val="ffffff"/>
                </a:solidFill>
                <a:latin typeface="Times New Roman"/>
              </a:rPr>
              <a:t>&lt;number&gt;</a:t>
            </a:fld>
            <a:endParaRPr b="0" lang="en-US" sz="1400" spc="-1" strike="noStrike">
              <a:solidFill>
                <a:srgbClr val="000000"/>
              </a:solidFill>
              <a:latin typeface="Times New Roman"/>
            </a:endParaRPr>
          </a:p>
        </p:txBody>
      </p:sp>
      <p:sp>
        <p:nvSpPr>
          <p:cNvPr id="265" name="PlaceHolder 5"/>
          <p:cNvSpPr>
            <a:spLocks noGrp="1"/>
          </p:cNvSpPr>
          <p:nvPr>
            <p:ph type="ftr" idx="21"/>
          </p:nvPr>
        </p:nvSpPr>
        <p:spPr>
          <a:xfrm>
            <a:off x="0" y="6554520"/>
            <a:ext cx="9144000" cy="328680"/>
          </a:xfrm>
          <a:prstGeom prst="rect">
            <a:avLst/>
          </a:prstGeom>
          <a:noFill/>
          <a:ln w="0">
            <a:noFill/>
          </a:ln>
        </p:spPr>
        <p:txBody>
          <a:bodyPr lIns="90000" rIns="90000" tIns="46800" bIns="46800" anchor="ctr">
            <a:noAutofit/>
          </a:bodyPr>
          <a:lstStyle>
            <a:lvl1pPr marL="216000"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900" spc="-1" strike="noStrike">
                <a:solidFill>
                  <a:srgbClr val="000000"/>
                </a:solidFill>
                <a:latin typeface="Times New Roman"/>
              </a:defRPr>
            </a:lvl1pPr>
          </a:lstStyle>
          <a:p>
            <a:pPr marL="216000"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900" spc="-1" strike="noStrike">
                <a:solidFill>
                  <a:srgbClr val="000000"/>
                </a:solidFill>
                <a:latin typeface="Times New Roman"/>
              </a:rPr>
              <a:t>From </a:t>
            </a:r>
            <a:r>
              <a:rPr b="0" i="1" lang="en-US" sz="900" spc="-1" strike="noStrike">
                <a:solidFill>
                  <a:srgbClr val="000000"/>
                </a:solidFill>
                <a:latin typeface="Times New Roman"/>
              </a:rPr>
              <a:t>Security in Computing, Fifth Edition</a:t>
            </a:r>
            <a:r>
              <a:rPr b="0" lang="en-US" sz="900" spc="-1" strike="noStrike">
                <a:solidFill>
                  <a:srgbClr val="000000"/>
                </a:solidFill>
                <a:latin typeface="Times New Roman"/>
              </a:rPr>
              <a:t>, by Charles P. Pfleeger, et al. (ISBN: 9780134085043). Copyright 2015 by Pearson Education, Inc. All rights reserved.</a:t>
            </a:r>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2" name="Rectangle 9"/>
          <p:cNvSpPr/>
          <p:nvPr/>
        </p:nvSpPr>
        <p:spPr>
          <a:xfrm>
            <a:off x="0" y="220680"/>
            <a:ext cx="9144000" cy="228600"/>
          </a:xfrm>
          <a:prstGeom prst="rect">
            <a:avLst/>
          </a:prstGeom>
          <a:solidFill>
            <a:srgbClr val="ffffff"/>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303" name="Rectangle 6"/>
          <p:cNvSpPr/>
          <p:nvPr/>
        </p:nvSpPr>
        <p:spPr>
          <a:xfrm>
            <a:off x="0" y="0"/>
            <a:ext cx="9144000" cy="365040"/>
          </a:xfrm>
          <a:prstGeom prst="rect">
            <a:avLst/>
          </a:prstGeom>
          <a:solidFill>
            <a:srgbClr val="93a299"/>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304"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Click to edit the title text format</a:t>
            </a:r>
            <a:endParaRPr b="0" lang="en-US" sz="4000" spc="-1" strike="noStrike">
              <a:solidFill>
                <a:srgbClr val="d2533c"/>
              </a:solidFill>
              <a:latin typeface="Arial"/>
            </a:endParaRPr>
          </a:p>
        </p:txBody>
      </p:sp>
      <p:sp>
        <p:nvSpPr>
          <p:cNvPr id="305" name="PlaceHolder 2"/>
          <p:cNvSpPr>
            <a:spLocks noGrp="1"/>
          </p:cNvSpPr>
          <p:nvPr>
            <p:ph type="body"/>
          </p:nvPr>
        </p:nvSpPr>
        <p:spPr>
          <a:xfrm>
            <a:off x="457200" y="1599840"/>
            <a:ext cx="8229600" cy="4876920"/>
          </a:xfrm>
          <a:prstGeom prst="rect">
            <a:avLst/>
          </a:prstGeom>
          <a:noFill/>
          <a:ln w="0">
            <a:noFill/>
          </a:ln>
        </p:spPr>
        <p:txBody>
          <a:bodyPr lIns="90000" rIns="90000" tIns="46800" bIns="46800" anchor="t">
            <a:normAutofit/>
          </a:bodyPr>
          <a:p>
            <a:pPr marL="18252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Click to edit the outline text format</a:t>
            </a:r>
            <a:endParaRPr b="0" lang="en-US" sz="2400" spc="-1" strike="noStrike">
              <a:solidFill>
                <a:srgbClr val="292934"/>
              </a:solidFill>
              <a:latin typeface="Arial"/>
            </a:endParaRPr>
          </a:p>
          <a:p>
            <a:pPr lvl="1" marL="45720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Second Outline Level</a:t>
            </a:r>
            <a:endParaRPr b="0" lang="en-US" sz="2400" spc="-1" strike="noStrike">
              <a:solidFill>
                <a:srgbClr val="292934"/>
              </a:solidFill>
              <a:latin typeface="Arial"/>
            </a:endParaRPr>
          </a:p>
          <a:p>
            <a:pPr lvl="2" marL="730080" indent="-182520">
              <a:spcBef>
                <a:spcPts val="601"/>
              </a:spcBef>
              <a:buClr>
                <a:srgbClr val="93a299"/>
              </a:buClr>
              <a:buSzPct val="90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Third Outline Level</a:t>
            </a:r>
            <a:endParaRPr b="0" lang="en-US" sz="2400" spc="-1" strike="noStrike">
              <a:solidFill>
                <a:srgbClr val="292934"/>
              </a:solidFill>
              <a:latin typeface="Arial"/>
            </a:endParaRPr>
          </a:p>
          <a:p>
            <a:pPr lvl="3" marL="1004760" indent="-18252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Fourth Outline Level</a:t>
            </a:r>
            <a:endParaRPr b="0" lang="en-US" sz="2400" spc="-1" strike="noStrike">
              <a:solidFill>
                <a:srgbClr val="292934"/>
              </a:solidFill>
              <a:latin typeface="Arial"/>
            </a:endParaRPr>
          </a:p>
          <a:p>
            <a:pPr lvl="4" marL="1187280" indent="-13644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Fifth Outline Level</a:t>
            </a:r>
            <a:endParaRPr b="0" lang="en-US" sz="2400" spc="-1" strike="noStrike">
              <a:solidFill>
                <a:srgbClr val="292934"/>
              </a:solidFill>
              <a:latin typeface="Arial"/>
            </a:endParaRPr>
          </a:p>
          <a:p>
            <a:pPr lvl="5"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Sixth Outline Level</a:t>
            </a:r>
            <a:endParaRPr b="0" lang="en-US" sz="2400" spc="-1" strike="noStrike">
              <a:solidFill>
                <a:srgbClr val="292934"/>
              </a:solidFill>
              <a:latin typeface="Arial"/>
            </a:endParaRPr>
          </a:p>
          <a:p>
            <a:pPr lvl="6"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Seventh Outline Level</a:t>
            </a:r>
            <a:endParaRPr b="0" lang="en-US" sz="2400" spc="-1" strike="noStrike">
              <a:solidFill>
                <a:srgbClr val="292934"/>
              </a:solidFill>
              <a:latin typeface="Arial"/>
            </a:endParaRPr>
          </a:p>
        </p:txBody>
      </p:sp>
      <p:sp>
        <p:nvSpPr>
          <p:cNvPr id="306" name="PlaceHolder 3"/>
          <p:cNvSpPr>
            <a:spLocks noGrp="1"/>
          </p:cNvSpPr>
          <p:nvPr>
            <p:ph type="dt" idx="22"/>
          </p:nvPr>
        </p:nvSpPr>
        <p:spPr>
          <a:xfrm>
            <a:off x="456840" y="18720"/>
            <a:ext cx="28954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12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94981A0B-3E93-4258-9FD9-5461971B19C6}" type="datetime">
              <a:rPr b="0" lang="en-US" sz="1200" spc="-1" strike="noStrike">
                <a:solidFill>
                  <a:srgbClr val="ffffff"/>
                </a:solidFill>
                <a:latin typeface="Times New Roman"/>
              </a:rPr>
              <a:t>12/03/24</a:t>
            </a:fld>
            <a:endParaRPr b="0" lang="en-US" sz="1200" spc="-1" strike="noStrike">
              <a:solidFill>
                <a:srgbClr val="000000"/>
              </a:solidFill>
              <a:latin typeface="Times New Roman"/>
            </a:endParaRPr>
          </a:p>
        </p:txBody>
      </p:sp>
      <p:sp>
        <p:nvSpPr>
          <p:cNvPr id="307" name="PlaceHolder 4"/>
          <p:cNvSpPr>
            <a:spLocks noGrp="1"/>
          </p:cNvSpPr>
          <p:nvPr>
            <p:ph type="sldNum" idx="23"/>
          </p:nvPr>
        </p:nvSpPr>
        <p:spPr>
          <a:xfrm>
            <a:off x="7619760" y="18720"/>
            <a:ext cx="10666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1" lang="en-US" sz="14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969343F5-7252-4FFD-92B5-FF96A56A7ABA}" type="slidenum">
              <a:rPr b="1" lang="en-US" sz="1400" spc="-1" strike="noStrike">
                <a:solidFill>
                  <a:srgbClr val="ffffff"/>
                </a:solidFill>
                <a:latin typeface="Times New Roman"/>
              </a:rPr>
              <a:t>&lt;number&gt;</a:t>
            </a:fld>
            <a:endParaRPr b="0" lang="en-US" sz="1400" spc="-1" strike="noStrike">
              <a:solidFill>
                <a:srgbClr val="000000"/>
              </a:solidFill>
              <a:latin typeface="Times New Roman"/>
            </a:endParaRPr>
          </a:p>
        </p:txBody>
      </p:sp>
      <p:sp>
        <p:nvSpPr>
          <p:cNvPr id="308" name="PlaceHolder 5"/>
          <p:cNvSpPr>
            <a:spLocks noGrp="1"/>
          </p:cNvSpPr>
          <p:nvPr>
            <p:ph type="ftr" idx="24"/>
          </p:nvPr>
        </p:nvSpPr>
        <p:spPr>
          <a:xfrm>
            <a:off x="0" y="6554520"/>
            <a:ext cx="9144000" cy="328680"/>
          </a:xfrm>
          <a:prstGeom prst="rect">
            <a:avLst/>
          </a:prstGeom>
          <a:noFill/>
          <a:ln w="0">
            <a:noFill/>
          </a:ln>
        </p:spPr>
        <p:txBody>
          <a:bodyPr lIns="90000" rIns="90000" tIns="46800" bIns="46800" anchor="ctr">
            <a:noAutofit/>
          </a:bodyPr>
          <a:lstStyle>
            <a:lvl1pPr marL="216000"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900" spc="-1" strike="noStrike">
                <a:solidFill>
                  <a:srgbClr val="000000"/>
                </a:solidFill>
                <a:latin typeface="Times New Roman"/>
              </a:defRPr>
            </a:lvl1pPr>
          </a:lstStyle>
          <a:p>
            <a:pPr marL="216000"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900" spc="-1" strike="noStrike">
                <a:solidFill>
                  <a:srgbClr val="000000"/>
                </a:solidFill>
                <a:latin typeface="Times New Roman"/>
              </a:rPr>
              <a:t>From </a:t>
            </a:r>
            <a:r>
              <a:rPr b="0" i="1" lang="en-US" sz="900" spc="-1" strike="noStrike">
                <a:solidFill>
                  <a:srgbClr val="000000"/>
                </a:solidFill>
                <a:latin typeface="Times New Roman"/>
              </a:rPr>
              <a:t>Security in Computing, Fifth Edition</a:t>
            </a:r>
            <a:r>
              <a:rPr b="0" lang="en-US" sz="900" spc="-1" strike="noStrike">
                <a:solidFill>
                  <a:srgbClr val="000000"/>
                </a:solidFill>
                <a:latin typeface="Times New Roman"/>
              </a:rPr>
              <a:t>, by Charles P. Pfleeger, et al. (ISBN: 9780134085043). Copyright 2015 by Pearson Education, Inc. All rights reserved.</a:t>
            </a:r>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5" name="Rectangle 9"/>
          <p:cNvSpPr/>
          <p:nvPr/>
        </p:nvSpPr>
        <p:spPr>
          <a:xfrm>
            <a:off x="0" y="220680"/>
            <a:ext cx="9144000" cy="228600"/>
          </a:xfrm>
          <a:prstGeom prst="rect">
            <a:avLst/>
          </a:prstGeom>
          <a:solidFill>
            <a:srgbClr val="ffffff"/>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346" name="Rectangle 6"/>
          <p:cNvSpPr/>
          <p:nvPr/>
        </p:nvSpPr>
        <p:spPr>
          <a:xfrm>
            <a:off x="0" y="0"/>
            <a:ext cx="9144000" cy="365040"/>
          </a:xfrm>
          <a:prstGeom prst="rect">
            <a:avLst/>
          </a:prstGeom>
          <a:solidFill>
            <a:srgbClr val="93a299"/>
          </a:solid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347"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Click to edit the title text format</a:t>
            </a:r>
            <a:endParaRPr b="0" lang="en-US" sz="4000" spc="-1" strike="noStrike">
              <a:solidFill>
                <a:srgbClr val="d2533c"/>
              </a:solidFill>
              <a:latin typeface="Arial"/>
            </a:endParaRPr>
          </a:p>
        </p:txBody>
      </p:sp>
      <p:sp>
        <p:nvSpPr>
          <p:cNvPr id="348" name="PlaceHolder 2"/>
          <p:cNvSpPr>
            <a:spLocks noGrp="1"/>
          </p:cNvSpPr>
          <p:nvPr>
            <p:ph type="body"/>
          </p:nvPr>
        </p:nvSpPr>
        <p:spPr>
          <a:xfrm>
            <a:off x="457200" y="1599840"/>
            <a:ext cx="8229600" cy="4876920"/>
          </a:xfrm>
          <a:prstGeom prst="rect">
            <a:avLst/>
          </a:prstGeom>
          <a:noFill/>
          <a:ln w="0">
            <a:noFill/>
          </a:ln>
        </p:spPr>
        <p:txBody>
          <a:bodyPr lIns="90000" rIns="90000" tIns="46800" bIns="46800" anchor="t">
            <a:normAutofit/>
          </a:bodyPr>
          <a:p>
            <a:pPr marL="18252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Click to edit the outline text format</a:t>
            </a:r>
            <a:endParaRPr b="0" lang="en-US" sz="2400" spc="-1" strike="noStrike">
              <a:solidFill>
                <a:srgbClr val="292934"/>
              </a:solidFill>
              <a:latin typeface="Arial"/>
            </a:endParaRPr>
          </a:p>
          <a:p>
            <a:pPr lvl="1" marL="45720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Second Outline Level</a:t>
            </a:r>
            <a:endParaRPr b="0" lang="en-US" sz="2400" spc="-1" strike="noStrike">
              <a:solidFill>
                <a:srgbClr val="292934"/>
              </a:solidFill>
              <a:latin typeface="Arial"/>
            </a:endParaRPr>
          </a:p>
          <a:p>
            <a:pPr lvl="2" marL="730080" indent="-182520">
              <a:spcBef>
                <a:spcPts val="601"/>
              </a:spcBef>
              <a:buClr>
                <a:srgbClr val="93a299"/>
              </a:buClr>
              <a:buSzPct val="90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Third Outline Level</a:t>
            </a:r>
            <a:endParaRPr b="0" lang="en-US" sz="2400" spc="-1" strike="noStrike">
              <a:solidFill>
                <a:srgbClr val="292934"/>
              </a:solidFill>
              <a:latin typeface="Arial"/>
            </a:endParaRPr>
          </a:p>
          <a:p>
            <a:pPr lvl="3" marL="1004760" indent="-18252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Fourth Outline Level</a:t>
            </a:r>
            <a:endParaRPr b="0" lang="en-US" sz="2400" spc="-1" strike="noStrike">
              <a:solidFill>
                <a:srgbClr val="292934"/>
              </a:solidFill>
              <a:latin typeface="Arial"/>
            </a:endParaRPr>
          </a:p>
          <a:p>
            <a:pPr lvl="4" marL="1187280" indent="-136440">
              <a:spcBef>
                <a:spcPts val="601"/>
              </a:spcBef>
              <a:buClr>
                <a:srgbClr val="93a299"/>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Fifth Outline Level</a:t>
            </a:r>
            <a:endParaRPr b="0" lang="en-US" sz="2400" spc="-1" strike="noStrike">
              <a:solidFill>
                <a:srgbClr val="292934"/>
              </a:solidFill>
              <a:latin typeface="Arial"/>
            </a:endParaRPr>
          </a:p>
          <a:p>
            <a:pPr lvl="5"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Sixth Outline Level</a:t>
            </a:r>
            <a:endParaRPr b="0" lang="en-US" sz="2400" spc="-1" strike="noStrike">
              <a:solidFill>
                <a:srgbClr val="292934"/>
              </a:solidFill>
              <a:latin typeface="Arial"/>
            </a:endParaRPr>
          </a:p>
          <a:p>
            <a:pPr lvl="6" marL="1187280" indent="-136440">
              <a:spcBef>
                <a:spcPts val="601"/>
              </a:spcBef>
              <a:buClr>
                <a:srgbClr val="292934"/>
              </a:buClr>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Seventh Outline Level</a:t>
            </a:r>
            <a:endParaRPr b="0" lang="en-US" sz="2400" spc="-1" strike="noStrike">
              <a:solidFill>
                <a:srgbClr val="292934"/>
              </a:solidFill>
              <a:latin typeface="Arial"/>
            </a:endParaRPr>
          </a:p>
        </p:txBody>
      </p:sp>
      <p:sp>
        <p:nvSpPr>
          <p:cNvPr id="349" name="PlaceHolder 3"/>
          <p:cNvSpPr>
            <a:spLocks noGrp="1"/>
          </p:cNvSpPr>
          <p:nvPr>
            <p:ph type="dt" idx="25"/>
          </p:nvPr>
        </p:nvSpPr>
        <p:spPr>
          <a:xfrm>
            <a:off x="456840" y="18720"/>
            <a:ext cx="28954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12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055F68AE-2D03-43F3-A5FE-6D97DAA7B15E}" type="datetime">
              <a:rPr b="0" lang="en-US" sz="1200" spc="-1" strike="noStrike">
                <a:solidFill>
                  <a:srgbClr val="ffffff"/>
                </a:solidFill>
                <a:latin typeface="Times New Roman"/>
              </a:rPr>
              <a:t>12/03/24</a:t>
            </a:fld>
            <a:endParaRPr b="0" lang="en-US" sz="1200" spc="-1" strike="noStrike">
              <a:solidFill>
                <a:srgbClr val="000000"/>
              </a:solidFill>
              <a:latin typeface="Times New Roman"/>
            </a:endParaRPr>
          </a:p>
        </p:txBody>
      </p:sp>
      <p:sp>
        <p:nvSpPr>
          <p:cNvPr id="350" name="PlaceHolder 4"/>
          <p:cNvSpPr>
            <a:spLocks noGrp="1"/>
          </p:cNvSpPr>
          <p:nvPr>
            <p:ph type="sldNum" idx="26"/>
          </p:nvPr>
        </p:nvSpPr>
        <p:spPr>
          <a:xfrm>
            <a:off x="7619760" y="18720"/>
            <a:ext cx="1066680" cy="328680"/>
          </a:xfrm>
          <a:prstGeom prst="rect">
            <a:avLst/>
          </a:prstGeom>
          <a:noFill/>
          <a:ln w="0">
            <a:noFill/>
          </a:ln>
        </p:spPr>
        <p:txBody>
          <a:bodyPr lIns="90000" rIns="90000" tIns="46800" bIns="46800" anchor="ctr">
            <a:noAutofit/>
          </a:bodyPr>
          <a:lstStyle>
            <a:lvl1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1" lang="en-US" sz="1400" spc="-1" strike="noStrike">
                <a:solidFill>
                  <a:srgbClr val="ffffff"/>
                </a:solidFill>
                <a:latin typeface="Times New Roman"/>
              </a:defRPr>
            </a:lvl1pPr>
          </a:lstStyle>
          <a:p>
            <a:pPr indent="0">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0FDD10FC-5511-4AF6-964F-B8C4E395C22C}" type="slidenum">
              <a:rPr b="1" lang="en-US" sz="1400" spc="-1" strike="noStrike">
                <a:solidFill>
                  <a:srgbClr val="ffffff"/>
                </a:solidFill>
                <a:latin typeface="Times New Roman"/>
              </a:rPr>
              <a:t>&lt;number&gt;</a:t>
            </a:fld>
            <a:endParaRPr b="0" lang="en-US" sz="1400" spc="-1" strike="noStrike">
              <a:solidFill>
                <a:srgbClr val="000000"/>
              </a:solidFill>
              <a:latin typeface="Times New Roman"/>
            </a:endParaRPr>
          </a:p>
        </p:txBody>
      </p:sp>
      <p:sp>
        <p:nvSpPr>
          <p:cNvPr id="351" name="PlaceHolder 5"/>
          <p:cNvSpPr>
            <a:spLocks noGrp="1"/>
          </p:cNvSpPr>
          <p:nvPr>
            <p:ph type="ftr" idx="27"/>
          </p:nvPr>
        </p:nvSpPr>
        <p:spPr>
          <a:xfrm>
            <a:off x="0" y="6554520"/>
            <a:ext cx="9144000" cy="328680"/>
          </a:xfrm>
          <a:prstGeom prst="rect">
            <a:avLst/>
          </a:prstGeom>
          <a:noFill/>
          <a:ln w="0">
            <a:noFill/>
          </a:ln>
        </p:spPr>
        <p:txBody>
          <a:bodyPr lIns="90000" rIns="90000" tIns="46800" bIns="46800" anchor="ctr">
            <a:noAutofit/>
          </a:bodyPr>
          <a:lstStyle>
            <a:lvl1pPr marL="216000"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defRPr b="0" lang="en-US" sz="900" spc="-1" strike="noStrike">
                <a:solidFill>
                  <a:srgbClr val="000000"/>
                </a:solidFill>
                <a:latin typeface="Times New Roman"/>
              </a:defRPr>
            </a:lvl1pPr>
          </a:lstStyle>
          <a:p>
            <a:pPr marL="216000" indent="0" algn="ctr">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900" spc="-1" strike="noStrike">
                <a:solidFill>
                  <a:srgbClr val="000000"/>
                </a:solidFill>
                <a:latin typeface="Times New Roman"/>
              </a:rPr>
              <a:t>From </a:t>
            </a:r>
            <a:r>
              <a:rPr b="0" i="1" lang="en-US" sz="900" spc="-1" strike="noStrike">
                <a:solidFill>
                  <a:srgbClr val="000000"/>
                </a:solidFill>
                <a:latin typeface="Times New Roman"/>
              </a:rPr>
              <a:t>Security in Computing, Fifth Edition</a:t>
            </a:r>
            <a:r>
              <a:rPr b="0" lang="en-US" sz="900" spc="-1" strike="noStrike">
                <a:solidFill>
                  <a:srgbClr val="000000"/>
                </a:solidFill>
                <a:latin typeface="Times New Roman"/>
              </a:rPr>
              <a:t>, by Charles P. Pfleeger, et al. (ISBN: 9780134085043). Copyright 2015 by Pearson Education, Inc. All rights reserved.</a:t>
            </a:r>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0.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8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0.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jpeg"/><Relationship Id="rId3" Type="http://schemas.openxmlformats.org/officeDocument/2006/relationships/image" Target="../media/image10.jpeg"/><Relationship Id="rId4"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169.xml"/>
</Relationships>
</file>

<file path=ppt/slides/_rels/slide3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69.xml"/>
</Relationships>
</file>

<file path=ppt/slides/_rels/slide3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2.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6.wmf"/><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37.xml"/><Relationship Id="rId6"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37.xml"/>
</Relationships>
</file>

<file path=ppt/slides/_rels/slide4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
</Relationships>
</file>

<file path=ppt/slides/_rels/slide45.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37.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slideLayout" Target="../slideLayouts/slideLayout193.xml"/><Relationship Id="rId14"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9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3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37.xml"/>
</Relationships>
</file>

<file path=ppt/slides/_rels/slide7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37.xml"/>
</Relationships>
</file>

<file path=ppt/slides/_rels/slide7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37.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7" name="object 2"/>
          <p:cNvSpPr/>
          <p:nvPr/>
        </p:nvSpPr>
        <p:spPr>
          <a:xfrm>
            <a:off x="343080" y="0"/>
            <a:ext cx="8800920" cy="6858000"/>
          </a:xfrm>
          <a:custGeom>
            <a:avLst/>
            <a:gdLst>
              <a:gd name="textAreaLeft" fmla="*/ 0 w 8800920"/>
              <a:gd name="textAreaRight" fmla="*/ 8801280 w 8800920"/>
              <a:gd name="textAreaTop" fmla="*/ 0 h 6858000"/>
              <a:gd name="textAreaBottom" fmla="*/ 6858360 h 6858000"/>
            </a:gdLst>
            <a:ahLst/>
            <a:rect l="textAreaLeft" t="textAreaTop" r="textAreaRight" b="textAreaBottom"/>
            <a:pathLst>
              <a:path w="11734800" h="6858000">
                <a:moveTo>
                  <a:pt x="0" y="6858000"/>
                </a:moveTo>
                <a:lnTo>
                  <a:pt x="11734800" y="6858000"/>
                </a:lnTo>
                <a:lnTo>
                  <a:pt x="11734800" y="0"/>
                </a:lnTo>
                <a:lnTo>
                  <a:pt x="0" y="0"/>
                </a:lnTo>
                <a:lnTo>
                  <a:pt x="0" y="6858000"/>
                </a:lnTo>
                <a:close/>
              </a:path>
            </a:pathLst>
          </a:custGeom>
          <a:solidFill>
            <a:srgbClr val="353537"/>
          </a:solidFill>
          <a:ln w="0">
            <a:noFill/>
          </a:ln>
        </p:spPr>
        <p:style>
          <a:lnRef idx="0"/>
          <a:fillRef idx="0"/>
          <a:effectRef idx="0"/>
          <a:fontRef idx="minor"/>
        </p:style>
        <p:txBody>
          <a:bodyPr lIns="0" rIns="0" tIns="0" bIns="0" anchor="t">
            <a:noAutofit/>
          </a:bodyPr>
          <a:p>
            <a:endParaRPr b="0" lang="en-US" sz="1800" spc="-1" strike="noStrike">
              <a:solidFill>
                <a:srgbClr val="000000"/>
              </a:solidFill>
              <a:latin typeface="Arial"/>
            </a:endParaRPr>
          </a:p>
        </p:txBody>
      </p:sp>
      <p:sp>
        <p:nvSpPr>
          <p:cNvPr id="778" name="object 3"/>
          <p:cNvSpPr/>
          <p:nvPr/>
        </p:nvSpPr>
        <p:spPr>
          <a:xfrm>
            <a:off x="0" y="0"/>
            <a:ext cx="343080" cy="6858000"/>
          </a:xfrm>
          <a:custGeom>
            <a:avLst/>
            <a:gdLst>
              <a:gd name="textAreaLeft" fmla="*/ 0 w 343080"/>
              <a:gd name="textAreaRight" fmla="*/ 343080 w 343080"/>
              <a:gd name="textAreaTop" fmla="*/ 0 h 6858000"/>
              <a:gd name="textAreaBottom" fmla="*/ 6858360 h 6858000"/>
            </a:gdLst>
            <a:ahLst/>
            <a:rect l="textAreaLeft" t="textAreaTop" r="textAreaRight" b="textAreaBottom"/>
            <a:pathLst>
              <a:path w="457200" h="6858000">
                <a:moveTo>
                  <a:pt x="457200" y="0"/>
                </a:moveTo>
                <a:lnTo>
                  <a:pt x="0" y="0"/>
                </a:lnTo>
                <a:lnTo>
                  <a:pt x="0" y="6858000"/>
                </a:lnTo>
                <a:lnTo>
                  <a:pt x="457200" y="6858000"/>
                </a:lnTo>
                <a:lnTo>
                  <a:pt x="457200" y="0"/>
                </a:lnTo>
                <a:close/>
              </a:path>
            </a:pathLst>
          </a:custGeom>
          <a:solidFill>
            <a:srgbClr val="6e6e74"/>
          </a:solidFill>
          <a:ln w="0">
            <a:noFill/>
          </a:ln>
        </p:spPr>
        <p:style>
          <a:lnRef idx="0"/>
          <a:fillRef idx="0"/>
          <a:effectRef idx="0"/>
          <a:fontRef idx="minor"/>
        </p:style>
        <p:txBody>
          <a:bodyPr lIns="0" rIns="0" tIns="0" bIns="0" anchor="t">
            <a:noAutofit/>
          </a:bodyPr>
          <a:p>
            <a:endParaRPr b="0" lang="en-US" sz="1800" spc="-1" strike="noStrike">
              <a:solidFill>
                <a:srgbClr val="000000"/>
              </a:solidFill>
              <a:latin typeface="Arial"/>
            </a:endParaRPr>
          </a:p>
        </p:txBody>
      </p:sp>
      <p:sp>
        <p:nvSpPr>
          <p:cNvPr id="779" name="object 4"/>
          <p:cNvSpPr/>
          <p:nvPr/>
        </p:nvSpPr>
        <p:spPr>
          <a:xfrm>
            <a:off x="876240" y="735120"/>
            <a:ext cx="7263000" cy="4094280"/>
          </a:xfrm>
          <a:prstGeom prst="rect">
            <a:avLst/>
          </a:prstGeom>
          <a:noFill/>
          <a:ln w="0">
            <a:noFill/>
          </a:ln>
        </p:spPr>
        <p:style>
          <a:lnRef idx="0"/>
          <a:fillRef idx="0"/>
          <a:effectRef idx="0"/>
          <a:fontRef idx="minor"/>
        </p:style>
        <p:txBody>
          <a:bodyPr lIns="0" rIns="0" tIns="180360" bIns="0" anchor="t">
            <a:spAutoFit/>
          </a:bodyPr>
          <a:p>
            <a:pPr marL="12600">
              <a:lnSpc>
                <a:spcPts val="7347"/>
              </a:lnSpc>
              <a:spcBef>
                <a:spcPts val="1426"/>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7200" spc="-1" strike="noStrike">
                <a:solidFill>
                  <a:srgbClr val="ffffff"/>
                </a:solidFill>
                <a:latin typeface="Century Schoolbook"/>
              </a:rPr>
              <a:t>CHAPTER 8:</a:t>
            </a:r>
            <a:endParaRPr b="0" lang="en-US" sz="7200" spc="-1" strike="noStrike">
              <a:solidFill>
                <a:srgbClr val="000000"/>
              </a:solidFill>
              <a:latin typeface="Arial"/>
            </a:endParaRPr>
          </a:p>
          <a:p>
            <a:pPr marL="12600">
              <a:lnSpc>
                <a:spcPts val="7347"/>
              </a:lnSpc>
              <a:spcBef>
                <a:spcPts val="1426"/>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7200" spc="-1" strike="noStrike">
                <a:solidFill>
                  <a:srgbClr val="ffffff"/>
                </a:solidFill>
                <a:latin typeface="Century Schoolbook"/>
              </a:rPr>
              <a:t>Secure Design and Threat Modeling</a:t>
            </a:r>
            <a:endParaRPr b="0" lang="en-US" sz="7200" spc="-1" strike="noStrike">
              <a:solidFill>
                <a:srgbClr val="000000"/>
              </a:solidFill>
              <a:latin typeface="Arial"/>
            </a:endParaRPr>
          </a:p>
        </p:txBody>
      </p:sp>
      <p:sp>
        <p:nvSpPr>
          <p:cNvPr id="780" name="object 5"/>
          <p:cNvSpPr/>
          <p:nvPr/>
        </p:nvSpPr>
        <p:spPr>
          <a:xfrm>
            <a:off x="1006560" y="4892760"/>
            <a:ext cx="2820960" cy="433440"/>
          </a:xfrm>
          <a:prstGeom prst="rect">
            <a:avLst/>
          </a:prstGeom>
          <a:noFill/>
          <a:ln w="0">
            <a:noFill/>
          </a:ln>
        </p:spPr>
        <p:style>
          <a:lnRef idx="0"/>
          <a:fillRef idx="0"/>
          <a:effectRef idx="0"/>
          <a:fontRef idx="minor"/>
        </p:style>
        <p:txBody>
          <a:bodyPr lIns="0" rIns="0" tIns="97920" bIns="0" anchor="t">
            <a:spAutoFit/>
          </a:bodyPr>
          <a:p>
            <a:pPr marL="12600">
              <a:lnSpc>
                <a:spcPct val="100000"/>
              </a:lnSpc>
              <a:spcBef>
                <a:spcPts val="774"/>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200" spc="-1" strike="noStrike">
                <a:solidFill>
                  <a:srgbClr val="bebebe"/>
                </a:solidFill>
                <a:latin typeface="Century Schoolbook"/>
                <a:ea typeface="Century Schoolbook"/>
              </a:rPr>
              <a:t>Lwomwa Joseph</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PlaceHolder 1"/>
          <p:cNvSpPr>
            <a:spLocks noGrp="1"/>
          </p:cNvSpPr>
          <p:nvPr>
            <p:ph type="title"/>
          </p:nvPr>
        </p:nvSpPr>
        <p:spPr>
          <a:xfrm>
            <a:off x="1006200" y="857160"/>
            <a:ext cx="5607000" cy="696960"/>
          </a:xfrm>
          <a:prstGeom prst="rect">
            <a:avLst/>
          </a:prstGeom>
          <a:noFill/>
          <a:ln w="0">
            <a:noFill/>
          </a:ln>
        </p:spPr>
        <p:txBody>
          <a:bodyPr tIns="13320" anchor="ctr">
            <a:noAutofit/>
          </a:bodyPr>
          <a:p>
            <a:pPr marL="12600" indent="0">
              <a:spcBef>
                <a:spcPts val="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Data-Flow Diagram Example</a:t>
            </a:r>
            <a:endParaRPr b="0" lang="en-US" sz="4000" spc="-1" strike="noStrike">
              <a:solidFill>
                <a:srgbClr val="d2533c"/>
              </a:solidFill>
              <a:latin typeface="Arial"/>
            </a:endParaRPr>
          </a:p>
        </p:txBody>
      </p:sp>
      <p:pic>
        <p:nvPicPr>
          <p:cNvPr id="806" name="object 3" descr=""/>
          <p:cNvPicPr/>
          <p:nvPr/>
        </p:nvPicPr>
        <p:blipFill>
          <a:blip r:embed="rId1"/>
          <a:stretch/>
        </p:blipFill>
        <p:spPr>
          <a:xfrm>
            <a:off x="514440" y="1763640"/>
            <a:ext cx="7202520" cy="4670640"/>
          </a:xfrm>
          <a:prstGeom prst="rect">
            <a:avLst/>
          </a:prstGeom>
          <a:ln w="0">
            <a:noFill/>
          </a:ln>
        </p:spPr>
      </p:pic>
      <p:sp>
        <p:nvSpPr>
          <p:cNvPr id="807" name="object 4"/>
          <p:cNvSpPr/>
          <p:nvPr/>
        </p:nvSpPr>
        <p:spPr>
          <a:xfrm>
            <a:off x="457200" y="19080"/>
            <a:ext cx="2895480" cy="328680"/>
          </a:xfrm>
          <a:prstGeom prst="rect">
            <a:avLst/>
          </a:prstGeom>
          <a:noFill/>
          <a:ln w="0">
            <a:noFill/>
          </a:ln>
        </p:spPr>
        <p:style>
          <a:lnRef idx="0"/>
          <a:fillRef idx="0"/>
          <a:effectRef idx="0"/>
          <a:fontRef idx="minor"/>
        </p:style>
        <p:txBody>
          <a:bodyPr lIns="90000" rIns="90000" tIns="10800" bIns="46800" anchor="ctr">
            <a:noAutofit/>
          </a:bodyPr>
          <a:p>
            <a:pPr marL="12600">
              <a:lnSpc>
                <a:spcPct val="100000"/>
              </a:lnSpc>
              <a:spcBef>
                <a:spcPts val="88"/>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ffffff"/>
                </a:solidFill>
                <a:latin typeface="Century Schoolbook"/>
                <a:ea typeface="Century Schoolbook"/>
              </a:rPr>
              <a:t>Miriam Celi, CISSP ~ 2017 SFISSA Security Conference</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PlaceHolder 1"/>
          <p:cNvSpPr>
            <a:spLocks noGrp="1"/>
          </p:cNvSpPr>
          <p:nvPr>
            <p:ph type="title"/>
          </p:nvPr>
        </p:nvSpPr>
        <p:spPr>
          <a:xfrm>
            <a:off x="1006200" y="954000"/>
            <a:ext cx="4414680" cy="695520"/>
          </a:xfrm>
          <a:prstGeom prst="rect">
            <a:avLst/>
          </a:prstGeom>
          <a:noFill/>
          <a:ln w="0">
            <a:noFill/>
          </a:ln>
        </p:spPr>
        <p:txBody>
          <a:bodyPr tIns="13320" anchor="ctr">
            <a:noAutofit/>
          </a:bodyPr>
          <a:p>
            <a:pPr marL="12600" indent="0">
              <a:spcBef>
                <a:spcPts val="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Asset-centric Approach</a:t>
            </a:r>
            <a:endParaRPr b="0" lang="en-US" sz="4000" spc="-1" strike="noStrike">
              <a:solidFill>
                <a:srgbClr val="d2533c"/>
              </a:solidFill>
              <a:latin typeface="Arial"/>
            </a:endParaRPr>
          </a:p>
        </p:txBody>
      </p:sp>
      <p:sp>
        <p:nvSpPr>
          <p:cNvPr id="809" name="object 4"/>
          <p:cNvSpPr/>
          <p:nvPr/>
        </p:nvSpPr>
        <p:spPr>
          <a:xfrm>
            <a:off x="457200" y="19080"/>
            <a:ext cx="2895480" cy="328680"/>
          </a:xfrm>
          <a:prstGeom prst="rect">
            <a:avLst/>
          </a:prstGeom>
          <a:noFill/>
          <a:ln w="0">
            <a:noFill/>
          </a:ln>
        </p:spPr>
        <p:style>
          <a:lnRef idx="0"/>
          <a:fillRef idx="0"/>
          <a:effectRef idx="0"/>
          <a:fontRef idx="minor"/>
        </p:style>
        <p:txBody>
          <a:bodyPr lIns="90000" rIns="90000" tIns="10800" bIns="46800" anchor="ctr">
            <a:noAutofit/>
          </a:bodyPr>
          <a:p>
            <a:pPr marL="12600">
              <a:lnSpc>
                <a:spcPct val="100000"/>
              </a:lnSpc>
              <a:spcBef>
                <a:spcPts val="88"/>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ffffff"/>
                </a:solidFill>
                <a:latin typeface="Century Schoolbook"/>
                <a:ea typeface="Century Schoolbook"/>
              </a:rPr>
              <a:t>Miriam Celi, CISSP ~ 2017 SFISSA Security Conference</a:t>
            </a:r>
            <a:endParaRPr b="0" lang="en-US" sz="1200" spc="-1" strike="noStrike">
              <a:solidFill>
                <a:srgbClr val="000000"/>
              </a:solidFill>
              <a:latin typeface="Arial"/>
            </a:endParaRPr>
          </a:p>
        </p:txBody>
      </p:sp>
      <p:sp>
        <p:nvSpPr>
          <p:cNvPr id="810" name="object 3"/>
          <p:cNvSpPr/>
          <p:nvPr/>
        </p:nvSpPr>
        <p:spPr>
          <a:xfrm>
            <a:off x="1089000" y="1881360"/>
            <a:ext cx="6431040" cy="3937680"/>
          </a:xfrm>
          <a:prstGeom prst="rect">
            <a:avLst/>
          </a:prstGeom>
          <a:noFill/>
          <a:ln w="0">
            <a:noFill/>
          </a:ln>
        </p:spPr>
        <p:style>
          <a:lnRef idx="0"/>
          <a:fillRef idx="0"/>
          <a:effectRef idx="0"/>
          <a:fontRef idx="minor"/>
        </p:style>
        <p:txBody>
          <a:bodyPr lIns="0" rIns="0" tIns="134640" bIns="0" anchor="t">
            <a:spAutoFit/>
          </a:bodyPr>
          <a:p>
            <a:pPr marL="195120" indent="-182520">
              <a:lnSpc>
                <a:spcPct val="100000"/>
              </a:lnSpc>
              <a:spcBef>
                <a:spcPts val="1063"/>
              </a:spcBef>
              <a:buClr>
                <a:srgbClr val="6e6e74"/>
              </a:buClr>
              <a:buSzPct val="80000"/>
              <a:buFont typeface="Arial"/>
              <a:buChar char="•"/>
              <a:tabLst>
                <a:tab algn="l" pos="19512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Century Schoolbook"/>
                <a:ea typeface="Century Schoolbook"/>
              </a:rPr>
              <a:t>Questions to consider:</a:t>
            </a:r>
            <a:endParaRPr b="0" lang="en-US" sz="2000" spc="-1" strike="noStrike">
              <a:solidFill>
                <a:srgbClr val="000000"/>
              </a:solidFill>
              <a:latin typeface="Arial"/>
            </a:endParaRPr>
          </a:p>
          <a:p>
            <a:pPr lvl="1" marL="469800" indent="-182520">
              <a:lnSpc>
                <a:spcPct val="100000"/>
              </a:lnSpc>
              <a:spcBef>
                <a:spcPts val="964"/>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52525"/>
                </a:solidFill>
                <a:latin typeface="Century Schoolbook"/>
                <a:ea typeface="Century Schoolbook"/>
              </a:rPr>
              <a:t>What are the assets entrusted to the system or software?</a:t>
            </a:r>
            <a:endParaRPr b="0" lang="en-US" sz="2000" spc="-1" strike="noStrike">
              <a:solidFill>
                <a:srgbClr val="000000"/>
              </a:solidFill>
              <a:latin typeface="Arial"/>
            </a:endParaRPr>
          </a:p>
          <a:p>
            <a:pPr lvl="1" marL="469800" indent="-182520">
              <a:lnSpc>
                <a:spcPct val="100000"/>
              </a:lnSpc>
              <a:spcBef>
                <a:spcPts val="964"/>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52525"/>
                </a:solidFill>
                <a:latin typeface="Century Schoolbook"/>
                <a:ea typeface="Century Schoolbook"/>
              </a:rPr>
              <a:t>What is the estimated value of those assets?</a:t>
            </a:r>
            <a:endParaRPr b="0" lang="en-US" sz="2000" spc="-1" strike="noStrike">
              <a:solidFill>
                <a:srgbClr val="000000"/>
              </a:solidFill>
              <a:latin typeface="Arial"/>
            </a:endParaRPr>
          </a:p>
          <a:p>
            <a:pPr lvl="1" marL="469800" indent="-182520">
              <a:lnSpc>
                <a:spcPct val="100000"/>
              </a:lnSpc>
              <a:spcBef>
                <a:spcPts val="964"/>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52525"/>
                </a:solidFill>
                <a:latin typeface="Century Schoolbook"/>
                <a:ea typeface="Century Schoolbook"/>
              </a:rPr>
              <a:t>What are the consequences to compromise or loss of the assets?</a:t>
            </a:r>
            <a:endParaRPr b="0" lang="en-US" sz="2000" spc="-1" strike="noStrike">
              <a:solidFill>
                <a:srgbClr val="000000"/>
              </a:solidFill>
              <a:latin typeface="Arial"/>
            </a:endParaRPr>
          </a:p>
          <a:p>
            <a:pPr lvl="1" marL="469800" indent="-182520">
              <a:lnSpc>
                <a:spcPct val="100000"/>
              </a:lnSpc>
              <a:spcBef>
                <a:spcPts val="1562"/>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52525"/>
                </a:solidFill>
                <a:latin typeface="Century Schoolbook"/>
                <a:ea typeface="Century Schoolbook"/>
              </a:rPr>
              <a:t>How are those information assets protected?</a:t>
            </a:r>
            <a:endParaRPr b="0" lang="en-US" sz="2000" spc="-1" strike="noStrike">
              <a:solidFill>
                <a:srgbClr val="000000"/>
              </a:solidFill>
              <a:latin typeface="Arial"/>
            </a:endParaRPr>
          </a:p>
          <a:p>
            <a:pPr marL="195120" indent="-182520">
              <a:lnSpc>
                <a:spcPts val="2336"/>
              </a:lnSpc>
              <a:spcBef>
                <a:spcPts val="1675"/>
              </a:spcBef>
              <a:tabLst>
                <a:tab algn="l" pos="0"/>
                <a:tab algn="l" pos="19512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Century Schoolbook"/>
                <a:ea typeface="Century Schoolbook"/>
              </a:rPr>
              <a:t>Involves the use of attack trees or attack patterns by which an asset can</a:t>
            </a:r>
            <a:endParaRPr b="0" lang="en-US" sz="2000" spc="-1" strike="noStrike">
              <a:solidFill>
                <a:srgbClr val="000000"/>
              </a:solidFill>
              <a:latin typeface="Arial"/>
            </a:endParaRPr>
          </a:p>
          <a:p>
            <a:pPr marL="195120" indent="-182520">
              <a:lnSpc>
                <a:spcPts val="2336"/>
              </a:lnSpc>
              <a:tabLst>
                <a:tab algn="l" pos="0"/>
                <a:tab algn="l" pos="19512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Century Schoolbook"/>
                <a:ea typeface="Century Schoolbook"/>
              </a:rPr>
              <a:t>be attacked.</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PlaceHolder 1"/>
          <p:cNvSpPr>
            <a:spLocks noGrp="1"/>
          </p:cNvSpPr>
          <p:nvPr>
            <p:ph type="title"/>
          </p:nvPr>
        </p:nvSpPr>
        <p:spPr>
          <a:xfrm>
            <a:off x="1006200" y="954000"/>
            <a:ext cx="5025960" cy="695520"/>
          </a:xfrm>
          <a:prstGeom prst="rect">
            <a:avLst/>
          </a:prstGeom>
          <a:noFill/>
          <a:ln w="0">
            <a:noFill/>
          </a:ln>
        </p:spPr>
        <p:txBody>
          <a:bodyPr tIns="13320" anchor="ctr">
            <a:noAutofit/>
          </a:bodyPr>
          <a:p>
            <a:pPr marL="12600" indent="0">
              <a:spcBef>
                <a:spcPts val="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Attacker-centric Approach</a:t>
            </a:r>
            <a:endParaRPr b="0" lang="en-US" sz="4000" spc="-1" strike="noStrike">
              <a:solidFill>
                <a:srgbClr val="d2533c"/>
              </a:solidFill>
              <a:latin typeface="Arial"/>
            </a:endParaRPr>
          </a:p>
        </p:txBody>
      </p:sp>
      <p:sp>
        <p:nvSpPr>
          <p:cNvPr id="812" name="object 4"/>
          <p:cNvSpPr/>
          <p:nvPr/>
        </p:nvSpPr>
        <p:spPr>
          <a:xfrm>
            <a:off x="457200" y="19080"/>
            <a:ext cx="2895480" cy="328680"/>
          </a:xfrm>
          <a:prstGeom prst="rect">
            <a:avLst/>
          </a:prstGeom>
          <a:noFill/>
          <a:ln w="0">
            <a:noFill/>
          </a:ln>
        </p:spPr>
        <p:style>
          <a:lnRef idx="0"/>
          <a:fillRef idx="0"/>
          <a:effectRef idx="0"/>
          <a:fontRef idx="minor"/>
        </p:style>
        <p:txBody>
          <a:bodyPr lIns="90000" rIns="90000" tIns="10800" bIns="46800" anchor="ctr">
            <a:noAutofit/>
          </a:bodyPr>
          <a:p>
            <a:pPr marL="12600">
              <a:lnSpc>
                <a:spcPct val="100000"/>
              </a:lnSpc>
              <a:spcBef>
                <a:spcPts val="88"/>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ffffff"/>
                </a:solidFill>
                <a:latin typeface="Century Schoolbook"/>
                <a:ea typeface="Century Schoolbook"/>
              </a:rPr>
              <a:t>Miriam Celi, CISSP ~ 2017 SFISSA Security Conference</a:t>
            </a:r>
            <a:endParaRPr b="0" lang="en-US" sz="1200" spc="-1" strike="noStrike">
              <a:solidFill>
                <a:srgbClr val="000000"/>
              </a:solidFill>
              <a:latin typeface="Arial"/>
            </a:endParaRPr>
          </a:p>
        </p:txBody>
      </p:sp>
      <p:sp>
        <p:nvSpPr>
          <p:cNvPr id="813" name="object 3"/>
          <p:cNvSpPr/>
          <p:nvPr/>
        </p:nvSpPr>
        <p:spPr>
          <a:xfrm>
            <a:off x="1087560" y="1881360"/>
            <a:ext cx="6521400" cy="3602880"/>
          </a:xfrm>
          <a:prstGeom prst="rect">
            <a:avLst/>
          </a:prstGeom>
          <a:noFill/>
          <a:ln w="0">
            <a:noFill/>
          </a:ln>
        </p:spPr>
        <p:style>
          <a:lnRef idx="0"/>
          <a:fillRef idx="0"/>
          <a:effectRef idx="0"/>
          <a:fontRef idx="minor"/>
        </p:style>
        <p:txBody>
          <a:bodyPr lIns="0" rIns="0" tIns="134640" bIns="0" anchor="t">
            <a:spAutoFit/>
          </a:bodyPr>
          <a:p>
            <a:pPr marL="195120" indent="-182520">
              <a:lnSpc>
                <a:spcPct val="100000"/>
              </a:lnSpc>
              <a:spcBef>
                <a:spcPts val="1063"/>
              </a:spcBef>
              <a:buClr>
                <a:srgbClr val="6e6e74"/>
              </a:buClr>
              <a:buSzPct val="80000"/>
              <a:buFont typeface="Arial"/>
              <a:buChar char="•"/>
              <a:tabLst>
                <a:tab algn="l" pos="19512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Century Schoolbook"/>
              </a:rPr>
              <a:t>Questions to consider:</a:t>
            </a:r>
            <a:endParaRPr b="0" lang="en-US" sz="2000" spc="-1" strike="noStrike">
              <a:solidFill>
                <a:srgbClr val="000000"/>
              </a:solidFill>
              <a:latin typeface="Arial"/>
            </a:endParaRPr>
          </a:p>
          <a:p>
            <a:pPr lvl="1" marL="469800" indent="-182520">
              <a:lnSpc>
                <a:spcPct val="100000"/>
              </a:lnSpc>
              <a:spcBef>
                <a:spcPts val="964"/>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52525"/>
                </a:solidFill>
                <a:latin typeface="Century Schoolbook"/>
                <a:ea typeface="Arial"/>
              </a:rPr>
              <a:t>Who is authorized and who is not?</a:t>
            </a:r>
            <a:endParaRPr b="0" lang="en-US" sz="2000" spc="-1" strike="noStrike">
              <a:solidFill>
                <a:srgbClr val="000000"/>
              </a:solidFill>
              <a:latin typeface="Arial"/>
            </a:endParaRPr>
          </a:p>
          <a:p>
            <a:pPr lvl="1" marL="469800" indent="-182520">
              <a:lnSpc>
                <a:spcPct val="100000"/>
              </a:lnSpc>
              <a:spcBef>
                <a:spcPts val="964"/>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52525"/>
                </a:solidFill>
                <a:latin typeface="Century Schoolbook"/>
                <a:ea typeface="Arial"/>
              </a:rPr>
              <a:t>What privileges do users have?</a:t>
            </a:r>
            <a:endParaRPr b="0" lang="en-US" sz="2000" spc="-1" strike="noStrike">
              <a:solidFill>
                <a:srgbClr val="000000"/>
              </a:solidFill>
              <a:latin typeface="Arial"/>
            </a:endParaRPr>
          </a:p>
          <a:p>
            <a:pPr lvl="1" marL="469800" indent="-182520">
              <a:lnSpc>
                <a:spcPct val="100000"/>
              </a:lnSpc>
              <a:spcBef>
                <a:spcPts val="964"/>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52525"/>
                </a:solidFill>
                <a:latin typeface="Century Schoolbook"/>
                <a:ea typeface="Arial"/>
              </a:rPr>
              <a:t>How is the software intended to be used?</a:t>
            </a:r>
            <a:endParaRPr b="0" lang="en-US" sz="2000" spc="-1" strike="noStrike">
              <a:solidFill>
                <a:srgbClr val="000000"/>
              </a:solidFill>
              <a:latin typeface="Arial"/>
            </a:endParaRPr>
          </a:p>
          <a:p>
            <a:pPr lvl="1" marL="469800" indent="-182520">
              <a:lnSpc>
                <a:spcPct val="100000"/>
              </a:lnSpc>
              <a:spcBef>
                <a:spcPts val="964"/>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52525"/>
                </a:solidFill>
                <a:latin typeface="Century Schoolbook"/>
                <a:ea typeface="Arial"/>
              </a:rPr>
              <a:t>How can the software be abused?</a:t>
            </a:r>
            <a:endParaRPr b="0" lang="en-US" sz="2000" spc="-1" strike="noStrike">
              <a:solidFill>
                <a:srgbClr val="000000"/>
              </a:solidFill>
              <a:latin typeface="Arial"/>
            </a:endParaRPr>
          </a:p>
          <a:p>
            <a:pPr marL="195120" indent="-182520">
              <a:lnSpc>
                <a:spcPct val="100000"/>
              </a:lnSpc>
              <a:spcBef>
                <a:spcPts val="51"/>
              </a:spcBef>
              <a:tabLst>
                <a:tab algn="l" pos="0"/>
                <a:tab algn="l" pos="19512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900" spc="-1" strike="noStrike">
              <a:solidFill>
                <a:srgbClr val="000000"/>
              </a:solidFill>
              <a:latin typeface="Arial"/>
            </a:endParaRPr>
          </a:p>
          <a:p>
            <a:pPr marL="195120" indent="-182520" algn="just">
              <a:lnSpc>
                <a:spcPct val="95000"/>
              </a:lnSpc>
              <a:tabLst>
                <a:tab algn="l" pos="0"/>
                <a:tab algn="l" pos="19512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Century Schoolbook"/>
              </a:rPr>
              <a:t>This approach also uses attack trees or attack patterns with focus on the  specific goals of an attacker, how attacks could be carried out, and how to  mitigate such attacks.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PlaceHolder 1"/>
          <p:cNvSpPr>
            <a:spLocks noGrp="1"/>
          </p:cNvSpPr>
          <p:nvPr>
            <p:ph type="title"/>
          </p:nvPr>
        </p:nvSpPr>
        <p:spPr>
          <a:xfrm>
            <a:off x="1006560" y="1015920"/>
            <a:ext cx="4233600" cy="635040"/>
          </a:xfrm>
          <a:prstGeom prst="rect">
            <a:avLst/>
          </a:prstGeom>
          <a:noFill/>
          <a:ln w="0">
            <a:noFill/>
          </a:ln>
        </p:spPr>
        <p:txBody>
          <a:bodyPr tIns="12240" anchor="ctr">
            <a:noAutofit/>
          </a:bodyPr>
          <a:p>
            <a:pPr marL="12600" indent="0">
              <a:spcBef>
                <a:spcPts val="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600" spc="-1" strike="noStrike">
                <a:solidFill>
                  <a:srgbClr val="d2533c"/>
                </a:solidFill>
                <a:latin typeface="Arial"/>
              </a:rPr>
              <a:t>Which Approach to Use?</a:t>
            </a:r>
            <a:endParaRPr b="0" lang="en-US" sz="3600" spc="-1" strike="noStrike">
              <a:solidFill>
                <a:srgbClr val="d2533c"/>
              </a:solidFill>
              <a:latin typeface="Arial"/>
            </a:endParaRPr>
          </a:p>
        </p:txBody>
      </p:sp>
      <p:sp>
        <p:nvSpPr>
          <p:cNvPr id="815" name="object 4"/>
          <p:cNvSpPr/>
          <p:nvPr/>
        </p:nvSpPr>
        <p:spPr>
          <a:xfrm>
            <a:off x="457200" y="19080"/>
            <a:ext cx="2895480" cy="328680"/>
          </a:xfrm>
          <a:prstGeom prst="rect">
            <a:avLst/>
          </a:prstGeom>
          <a:noFill/>
          <a:ln w="0">
            <a:noFill/>
          </a:ln>
        </p:spPr>
        <p:style>
          <a:lnRef idx="0"/>
          <a:fillRef idx="0"/>
          <a:effectRef idx="0"/>
          <a:fontRef idx="minor"/>
        </p:style>
        <p:txBody>
          <a:bodyPr lIns="90000" rIns="90000" tIns="10800" bIns="46800" anchor="ctr">
            <a:noAutofit/>
          </a:bodyPr>
          <a:p>
            <a:pPr marL="12600">
              <a:lnSpc>
                <a:spcPct val="100000"/>
              </a:lnSpc>
              <a:spcBef>
                <a:spcPts val="88"/>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ffffff"/>
                </a:solidFill>
                <a:latin typeface="Century Schoolbook"/>
                <a:ea typeface="Century Schoolbook"/>
              </a:rPr>
              <a:t>Miriam Celi, CISSP ~ 2017 SFISSA Security Conference</a:t>
            </a:r>
            <a:endParaRPr b="0" lang="en-US" sz="1200" spc="-1" strike="noStrike">
              <a:solidFill>
                <a:srgbClr val="000000"/>
              </a:solidFill>
              <a:latin typeface="Arial"/>
            </a:endParaRPr>
          </a:p>
        </p:txBody>
      </p:sp>
      <p:sp>
        <p:nvSpPr>
          <p:cNvPr id="816" name="object 3"/>
          <p:cNvSpPr/>
          <p:nvPr/>
        </p:nvSpPr>
        <p:spPr>
          <a:xfrm>
            <a:off x="932040" y="2179800"/>
            <a:ext cx="6752880" cy="4968360"/>
          </a:xfrm>
          <a:prstGeom prst="rect">
            <a:avLst/>
          </a:prstGeom>
          <a:noFill/>
          <a:ln w="0">
            <a:noFill/>
          </a:ln>
        </p:spPr>
        <p:style>
          <a:lnRef idx="0"/>
          <a:fillRef idx="0"/>
          <a:effectRef idx="0"/>
          <a:fontRef idx="minor"/>
        </p:style>
        <p:txBody>
          <a:bodyPr lIns="0" rIns="0" tIns="13320" bIns="0" anchor="t">
            <a:spAutoFit/>
          </a:bodyPr>
          <a:p>
            <a:pPr marL="355680" indent="-343080">
              <a:lnSpc>
                <a:spcPct val="100000"/>
              </a:lnSpc>
              <a:spcBef>
                <a:spcPts val="99"/>
              </a:spcBef>
              <a:buClr>
                <a:srgbClr val="292934"/>
              </a:buClr>
              <a:buFont typeface="Arial"/>
              <a:buChar char="•"/>
              <a:tabLst>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Century Schoolbook"/>
              </a:rPr>
              <a:t>Software centric approach is best in exposing issues in the design of a</a:t>
            </a:r>
            <a:endParaRPr b="0" lang="en-US" sz="2000" spc="-1" strike="noStrike">
              <a:solidFill>
                <a:srgbClr val="000000"/>
              </a:solidFill>
              <a:latin typeface="Arial"/>
            </a:endParaRPr>
          </a:p>
          <a:p>
            <a:pPr marL="355680" indent="-343080">
              <a:lnSpc>
                <a:spcPct val="100000"/>
              </a:lnSpc>
              <a:tabLst>
                <a:tab algn="l" pos="0"/>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Century Schoolbook"/>
              </a:rPr>
              <a:t>system because the focus is on the software being built.</a:t>
            </a:r>
            <a:endParaRPr b="0" lang="en-US" sz="2000" spc="-1" strike="noStrike">
              <a:solidFill>
                <a:srgbClr val="000000"/>
              </a:solidFill>
              <a:latin typeface="Arial"/>
            </a:endParaRPr>
          </a:p>
          <a:p>
            <a:pPr marL="355680" indent="-343080">
              <a:lnSpc>
                <a:spcPct val="100000"/>
              </a:lnSpc>
              <a:spcBef>
                <a:spcPts val="1800"/>
              </a:spcBef>
              <a:buClr>
                <a:srgbClr val="292934"/>
              </a:buClr>
              <a:buFont typeface="Arial"/>
              <a:buChar char="•"/>
              <a:tabLst>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Century Schoolbook"/>
              </a:rPr>
              <a:t>Asset and Attacker centric approaches are important approaches to apply  in threat modeling as well, but it’s best not to combine approaches to  avoid confusion in the process.</a:t>
            </a:r>
            <a:endParaRPr b="0" lang="en-US" sz="2000" spc="-1" strike="noStrike">
              <a:solidFill>
                <a:srgbClr val="000000"/>
              </a:solidFill>
              <a:latin typeface="Arial"/>
            </a:endParaRPr>
          </a:p>
          <a:p>
            <a:pPr marL="355680" indent="-343080" algn="just">
              <a:lnSpc>
                <a:spcPct val="100000"/>
              </a:lnSpc>
              <a:spcBef>
                <a:spcPts val="1800"/>
              </a:spcBef>
              <a:buClr>
                <a:srgbClr val="292934"/>
              </a:buClr>
              <a:buFont typeface="Arial"/>
              <a:buChar char="•"/>
              <a:tabLst>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Century Schoolbook"/>
              </a:rPr>
              <a:t>A recommendation would be to start with the software centric approach  for one release or sprint, and switch to a different approach for the next  release or sprint.</a:t>
            </a:r>
            <a:endParaRPr b="0" lang="en-US" sz="2000" spc="-1" strike="noStrike">
              <a:solidFill>
                <a:srgbClr val="000000"/>
              </a:solidFill>
              <a:latin typeface="Arial"/>
            </a:endParaRPr>
          </a:p>
          <a:p>
            <a:pPr marL="355680" indent="-343080">
              <a:lnSpc>
                <a:spcPct val="100000"/>
              </a:lnSpc>
              <a:spcBef>
                <a:spcPts val="1800"/>
              </a:spcBef>
              <a:buClr>
                <a:srgbClr val="292934"/>
              </a:buClr>
              <a:buFont typeface="Arial"/>
              <a:buChar char="•"/>
              <a:tabLst>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Century Schoolbook"/>
              </a:rPr>
              <a:t>Different approaches bring out different perspectives and different issues</a:t>
            </a:r>
            <a:endParaRPr b="0" lang="en-US" sz="2000" spc="-1" strike="noStrike">
              <a:solidFill>
                <a:srgbClr val="000000"/>
              </a:solidFill>
              <a:latin typeface="Arial"/>
            </a:endParaRPr>
          </a:p>
          <a:p>
            <a:pPr marL="355680" indent="-343080">
              <a:lnSpc>
                <a:spcPct val="100000"/>
              </a:lnSpc>
              <a:tabLst>
                <a:tab algn="l" pos="0"/>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Century Schoolbook"/>
              </a:rPr>
              <a:t>to light.</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PlaceHolder 1"/>
          <p:cNvSpPr>
            <a:spLocks noGrp="1"/>
          </p:cNvSpPr>
          <p:nvPr>
            <p:ph type="title"/>
          </p:nvPr>
        </p:nvSpPr>
        <p:spPr>
          <a:xfrm>
            <a:off x="457200" y="533160"/>
            <a:ext cx="8229600" cy="9903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1. Threat or Attack trees</a:t>
            </a:r>
            <a:endParaRPr b="0" lang="en-US" sz="4000" spc="-1" strike="noStrike">
              <a:solidFill>
                <a:srgbClr val="d2533c"/>
              </a:solidFill>
              <a:latin typeface="Arial"/>
            </a:endParaRPr>
          </a:p>
        </p:txBody>
      </p:sp>
      <p:sp>
        <p:nvSpPr>
          <p:cNvPr id="818" name=""/>
          <p:cNvSpPr txBox="1"/>
          <p:nvPr/>
        </p:nvSpPr>
        <p:spPr>
          <a:xfrm>
            <a:off x="0" y="1371240"/>
            <a:ext cx="8972640" cy="4748040"/>
          </a:xfrm>
          <a:prstGeom prst="rect">
            <a:avLst/>
          </a:prstGeom>
          <a:noFill/>
          <a:ln w="0">
            <a:noFill/>
          </a:ln>
        </p:spPr>
        <p:txBody>
          <a:bodyPr anchor="t">
            <a:normAutofit/>
          </a:bodyPr>
          <a:p>
            <a:pPr marL="182520" indent="-182520" algn="just">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rPr>
              <a:t>Threat modeling using attack trees is another methodology used to model threats to software systems. </a:t>
            </a:r>
            <a:endParaRPr b="0" lang="en-US" sz="1800" spc="-1" strike="noStrike">
              <a:solidFill>
                <a:srgbClr val="292934"/>
              </a:solidFill>
              <a:latin typeface="Arial"/>
            </a:endParaRPr>
          </a:p>
          <a:p>
            <a:pPr marL="182520" indent="-182520" algn="just">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1800" spc="-1" strike="noStrike">
                <a:solidFill>
                  <a:srgbClr val="292934"/>
                </a:solidFill>
                <a:latin typeface="Arial"/>
              </a:rPr>
              <a:t>Attack trees/threat trees</a:t>
            </a:r>
            <a:r>
              <a:rPr b="0" lang="en-US" sz="1800" spc="-1" strike="noStrike">
                <a:solidFill>
                  <a:srgbClr val="292934"/>
                </a:solidFill>
                <a:latin typeface="Arial"/>
              </a:rPr>
              <a:t> are conceptual diagrams showing how an asset, or target, might be attacked. Attack trees have been used in a variety of applications. In the field of information technology, they have been used to describe threats on computer system and possible attacks to realize those threats. </a:t>
            </a:r>
            <a:endParaRPr b="0" lang="en-US" sz="1800" spc="-1" strike="noStrike">
              <a:solidFill>
                <a:srgbClr val="292934"/>
              </a:solidFill>
              <a:latin typeface="Arial"/>
            </a:endParaRPr>
          </a:p>
          <a:p>
            <a:pPr marL="182520" indent="-182520" algn="just">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rPr>
              <a:t>However, their use is not restricted to the analysis of conventional information systems. They are widely used in the fields of defense and aerospace for the analysis of threats against tamper resistant electronics systems (e.g., avionics on military aircraft). Attack trees are increasingly being applied to computer control systems (especially relating to the electric power grid. Attack trees have also been used to understand threats to physical systems.</a:t>
            </a:r>
            <a:endParaRPr b="0" lang="en-US" sz="1800" spc="-1" strike="noStrike">
              <a:solidFill>
                <a:srgbClr val="292934"/>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
          <p:cNvSpPr txBox="1"/>
          <p:nvPr/>
        </p:nvSpPr>
        <p:spPr>
          <a:xfrm>
            <a:off x="228600" y="1371240"/>
            <a:ext cx="8610480" cy="4770360"/>
          </a:xfrm>
          <a:prstGeom prst="rect">
            <a:avLst/>
          </a:prstGeom>
          <a:noFill/>
          <a:ln w="0">
            <a:noFill/>
          </a:ln>
        </p:spPr>
        <p:txBody>
          <a:bodyPr anchor="t">
            <a:normAutofit/>
          </a:bodyPr>
          <a:p>
            <a:pPr marL="182520" indent="-18252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What are the conditions that allow the threat to take place (THREAT TREES)</a:t>
            </a:r>
            <a:endParaRPr b="0" lang="en-US" sz="2000" spc="-1" strike="noStrike">
              <a:solidFill>
                <a:srgbClr val="292934"/>
              </a:solidFill>
              <a:latin typeface="Arial"/>
            </a:endParaRPr>
          </a:p>
          <a:p>
            <a:pPr marL="182520" indent="-18252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Building threat trees is an effective method for determining computer system security issues. The idea behind threat trees is that an application is composed of threat targets and that each target could have vulnerabilities that when successfully attacked could compromise the system.</a:t>
            </a:r>
            <a:endParaRPr b="0" lang="en-US" sz="2000" spc="-1" strike="noStrike">
              <a:solidFill>
                <a:srgbClr val="292934"/>
              </a:solidFill>
              <a:latin typeface="Arial"/>
            </a:endParaRPr>
          </a:p>
          <a:p>
            <a:pPr marL="182520" indent="-18252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The threat tree describes the decision-making process an attacker would go through to compromise the software component.</a:t>
            </a:r>
            <a:endParaRPr b="0" lang="en-US" sz="2000" spc="-1" strike="noStrike">
              <a:solidFill>
                <a:srgbClr val="292934"/>
              </a:solidFill>
              <a:latin typeface="Arial"/>
            </a:endParaRPr>
          </a:p>
          <a:p>
            <a:pPr marL="182520" indent="-18252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The decomposition process has helped you to identify all the system components. You then identify potential threats to each component. Threat trees then help you decide how that threat could manifest itself.</a:t>
            </a:r>
            <a:endParaRPr b="0" lang="en-US" sz="2000" spc="-1" strike="noStrike">
              <a:solidFill>
                <a:srgbClr val="292934"/>
              </a:solidFill>
              <a:latin typeface="Arial"/>
            </a:endParaRPr>
          </a:p>
        </p:txBody>
      </p:sp>
      <p:sp>
        <p:nvSpPr>
          <p:cNvPr id="820" name="Rectangle 21"/>
          <p:cNvSpPr/>
          <p:nvPr/>
        </p:nvSpPr>
        <p:spPr>
          <a:xfrm>
            <a:off x="425520" y="371520"/>
            <a:ext cx="8218440" cy="1000080"/>
          </a:xfrm>
          <a:prstGeom prst="rect">
            <a:avLst/>
          </a:prstGeom>
          <a:noFill/>
          <a:ln w="0">
            <a:noFill/>
          </a:ln>
        </p:spPr>
        <p:style>
          <a:lnRef idx="0"/>
          <a:fillRef idx="0"/>
          <a:effectRef idx="0"/>
          <a:fontRef idx="minor"/>
        </p:style>
        <p:txBody>
          <a:bodyPr lIns="0" rIns="0" tIns="28080" bIns="0" anchor="t">
            <a:noAutofit/>
          </a:bodyPr>
          <a:p>
            <a:pPr marL="343080" indent="-343080">
              <a:lnSpc>
                <a:spcPct val="93000"/>
              </a:lnSpc>
              <a:spcAft>
                <a:spcPts val="1426"/>
              </a:spcAft>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3400" spc="-1" strike="noStrike">
                <a:solidFill>
                  <a:srgbClr val="d2533c"/>
                </a:solidFill>
                <a:latin typeface="Arial"/>
              </a:rPr>
              <a:t>Threat Modeling Process – Identify the Threats by Using Attack Trees</a:t>
            </a:r>
            <a:endParaRPr b="0" lang="en-US" sz="3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PlaceHolder 1"/>
          <p:cNvSpPr>
            <a:spLocks noGrp="1"/>
          </p:cNvSpPr>
          <p:nvPr>
            <p:ph type="title"/>
          </p:nvPr>
        </p:nvSpPr>
        <p:spPr>
          <a:xfrm>
            <a:off x="457200" y="361800"/>
            <a:ext cx="8229600" cy="1162080"/>
          </a:xfrm>
          <a:prstGeom prst="rect">
            <a:avLst/>
          </a:prstGeom>
          <a:noFill/>
          <a:ln w="0">
            <a:noFill/>
          </a:ln>
        </p:spPr>
        <p:txBody>
          <a:bodyPr anchor="ctr">
            <a:noAutofit/>
          </a:bodyPr>
          <a:p>
            <a:pPr marL="343080" indent="0">
              <a:spcAft>
                <a:spcPts val="1426"/>
              </a:spcAft>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3400" spc="-1" strike="noStrike">
                <a:solidFill>
                  <a:srgbClr val="d2533c"/>
                </a:solidFill>
                <a:latin typeface="Arial"/>
              </a:rPr>
              <a:t>Threat Modeling Process </a:t>
            </a:r>
            <a:r>
              <a:rPr b="1" lang="en-US" sz="3400" spc="-1" strike="noStrike">
                <a:solidFill>
                  <a:srgbClr val="d2533c"/>
                </a:solidFill>
                <a:latin typeface="Arial"/>
                <a:ea typeface="Arial"/>
              </a:rPr>
              <a:t>– </a:t>
            </a:r>
            <a:r>
              <a:rPr b="1" lang="en-US" sz="3400" spc="-1" strike="noStrike">
                <a:solidFill>
                  <a:srgbClr val="d2533c"/>
                </a:solidFill>
                <a:latin typeface="Arial"/>
              </a:rPr>
              <a:t>Identify the Threats by Using Attack Trees cont’d</a:t>
            </a:r>
            <a:endParaRPr b="0" lang="en-US" sz="3400" spc="-1" strike="noStrike">
              <a:solidFill>
                <a:srgbClr val="d2533c"/>
              </a:solidFill>
              <a:latin typeface="Arial"/>
            </a:endParaRPr>
          </a:p>
        </p:txBody>
      </p:sp>
      <p:sp>
        <p:nvSpPr>
          <p:cNvPr id="822" name=""/>
          <p:cNvSpPr txBox="1"/>
          <p:nvPr/>
        </p:nvSpPr>
        <p:spPr>
          <a:xfrm>
            <a:off x="271440" y="1447560"/>
            <a:ext cx="8872560" cy="4671720"/>
          </a:xfrm>
          <a:prstGeom prst="rect">
            <a:avLst/>
          </a:prstGeom>
          <a:noFill/>
          <a:ln w="0">
            <a:noFill/>
          </a:ln>
        </p:spPr>
        <p:txBody>
          <a:bodyPr anchor="t">
            <a:normAutofit fontScale="92000"/>
          </a:bodyPr>
          <a:p>
            <a:pPr marL="167760" indent="-167760" algn="just">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0000"/>
                </a:solidFill>
                <a:latin typeface="Arial"/>
              </a:rPr>
              <a:t>An attack tree and a threat tree are the same thing. In a traditional application threat model, you start with the component that you're building, (be that the entire application, a component or function, a data flow, etc.) and enumerate the potential threats to that component.</a:t>
            </a:r>
            <a:endParaRPr b="0" lang="en-US" sz="1800" spc="-1" strike="noStrike">
              <a:solidFill>
                <a:srgbClr val="292934"/>
              </a:solidFill>
              <a:latin typeface="Arial"/>
            </a:endParaRPr>
          </a:p>
          <a:p>
            <a:pPr marL="167760" indent="-167760" algn="just">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0000"/>
                </a:solidFill>
                <a:latin typeface="Arial"/>
              </a:rPr>
              <a:t>When you're building an attack tree, the development is reversed. You start with the attacker's end goal, and then enumerate the possible ways you could achieve the end goal, and only then look at the application to find locations where it may be vulnerable to the vectors you've identified</a:t>
            </a:r>
            <a:r>
              <a:rPr b="0" lang="en-US" sz="1800" spc="-1" strike="noStrike">
                <a:solidFill>
                  <a:srgbClr val="292934"/>
                </a:solidFill>
                <a:latin typeface="Arial"/>
              </a:rPr>
              <a:t>. </a:t>
            </a:r>
            <a:endParaRPr b="0" lang="en-US" sz="1800" spc="-1" strike="noStrike">
              <a:solidFill>
                <a:srgbClr val="292934"/>
              </a:solidFill>
              <a:latin typeface="Arial"/>
            </a:endParaRPr>
          </a:p>
          <a:p>
            <a:pPr marL="167760" indent="-167760" algn="just">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rPr>
              <a:t>Ideologically, attack trees are more a red-team style attacker-centric approach to the problem, which can provide useful additional insight.</a:t>
            </a:r>
            <a:endParaRPr b="0" lang="en-US" sz="1800" spc="-1" strike="noStrike">
              <a:solidFill>
                <a:srgbClr val="292934"/>
              </a:solidFill>
              <a:latin typeface="Arial"/>
            </a:endParaRPr>
          </a:p>
          <a:p>
            <a:pPr marL="167760" indent="-167760">
              <a:spcBef>
                <a:spcPts val="575"/>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ea typeface="Calibri"/>
              </a:rPr>
              <a:t>Provide a methodical way of describing the  security of systems, based on threats</a:t>
            </a:r>
            <a:endParaRPr b="0" lang="en-US" sz="1800" spc="-1" strike="noStrike">
              <a:solidFill>
                <a:srgbClr val="292934"/>
              </a:solidFill>
              <a:latin typeface="Arial"/>
            </a:endParaRPr>
          </a:p>
          <a:p>
            <a:pPr marL="167760" indent="-167760">
              <a:spcBef>
                <a:spcPts val="388"/>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ea typeface="Calibri"/>
              </a:rPr>
              <a:t>Threats are ordered into a tree-­‐like structure</a:t>
            </a:r>
            <a:endParaRPr b="0" lang="en-US" sz="1800" spc="-1" strike="noStrike">
              <a:solidFill>
                <a:srgbClr val="292934"/>
              </a:solidFill>
              <a:latin typeface="Arial"/>
            </a:endParaRPr>
          </a:p>
          <a:p>
            <a:pPr lvl="1" marL="689040" indent="-256680">
              <a:spcBef>
                <a:spcPts val="675"/>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ea typeface="Calibri"/>
              </a:rPr>
              <a:t>The root node of this tree represents the overall  goal of an attacker</a:t>
            </a:r>
            <a:endParaRPr b="0" lang="en-US" sz="1800" spc="-1" strike="noStrike">
              <a:solidFill>
                <a:srgbClr val="292934"/>
              </a:solidFill>
              <a:latin typeface="Arial"/>
            </a:endParaRPr>
          </a:p>
          <a:p>
            <a:pPr lvl="1" marL="689040" indent="-256680">
              <a:spcBef>
                <a:spcPts val="612"/>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ea typeface="Calibri"/>
              </a:rPr>
              <a:t>Intermediary nodes represent sub-­‐goals for the  attacker to achieve in order to achieve the overall  goal</a:t>
            </a:r>
            <a:endParaRPr b="0" lang="en-US" sz="1800" spc="-1" strike="noStrike">
              <a:solidFill>
                <a:srgbClr val="292934"/>
              </a:solidFill>
              <a:latin typeface="Arial"/>
            </a:endParaRPr>
          </a:p>
          <a:p>
            <a:pPr lvl="1" marL="689040" indent="-256680">
              <a:spcBef>
                <a:spcPts val="68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ea typeface="Calibri"/>
              </a:rPr>
              <a:t>The leaf nodes represent the diﬀerent ways or  possible attacks how to achieve this goal</a:t>
            </a:r>
            <a:endParaRPr b="0" lang="en-US" sz="1800" spc="-1" strike="noStrike">
              <a:solidFill>
                <a:srgbClr val="292934"/>
              </a:solidFill>
              <a:latin typeface="Arial"/>
            </a:endParaRPr>
          </a:p>
          <a:p>
            <a:pPr marL="167760" indent="-167760" algn="just">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292934"/>
              </a:solidFill>
              <a:latin typeface="Arial"/>
            </a:endParaRPr>
          </a:p>
          <a:p>
            <a:pPr marL="167760" indent="-167760" algn="just">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292934"/>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PlaceHolder 1"/>
          <p:cNvSpPr>
            <a:spLocks noGrp="1"/>
          </p:cNvSpPr>
          <p:nvPr>
            <p:ph type="title"/>
          </p:nvPr>
        </p:nvSpPr>
        <p:spPr>
          <a:xfrm>
            <a:off x="1006200" y="954000"/>
            <a:ext cx="4065480" cy="695520"/>
          </a:xfrm>
          <a:prstGeom prst="rect">
            <a:avLst/>
          </a:prstGeom>
          <a:noFill/>
          <a:ln w="0">
            <a:noFill/>
          </a:ln>
        </p:spPr>
        <p:txBody>
          <a:bodyPr tIns="13320" anchor="ctr">
            <a:noAutofit/>
          </a:bodyPr>
          <a:p>
            <a:pPr marL="12600" indent="0">
              <a:spcBef>
                <a:spcPts val="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Attack Tree Example</a:t>
            </a:r>
            <a:endParaRPr b="0" lang="en-US" sz="4000" spc="-1" strike="noStrike">
              <a:solidFill>
                <a:srgbClr val="d2533c"/>
              </a:solidFill>
              <a:latin typeface="Arial"/>
            </a:endParaRPr>
          </a:p>
        </p:txBody>
      </p:sp>
      <p:sp>
        <p:nvSpPr>
          <p:cNvPr id="824" name="object 3"/>
          <p:cNvSpPr/>
          <p:nvPr/>
        </p:nvSpPr>
        <p:spPr>
          <a:xfrm>
            <a:off x="5067360" y="2374920"/>
            <a:ext cx="2370240" cy="2651760"/>
          </a:xfrm>
          <a:prstGeom prst="rect">
            <a:avLst/>
          </a:prstGeom>
          <a:noFill/>
          <a:ln w="0">
            <a:noFill/>
          </a:ln>
        </p:spPr>
        <p:style>
          <a:lnRef idx="0"/>
          <a:fillRef idx="0"/>
          <a:effectRef idx="0"/>
          <a:fontRef idx="minor"/>
        </p:style>
        <p:txBody>
          <a:bodyPr lIns="0" rIns="0" tIns="35640" bIns="0" anchor="t">
            <a:spAutoFit/>
          </a:bodyPr>
          <a:p>
            <a:pPr marL="195120" indent="-182520">
              <a:lnSpc>
                <a:spcPts val="2273"/>
              </a:lnSpc>
              <a:spcBef>
                <a:spcPts val="275"/>
              </a:spcBef>
              <a:buClr>
                <a:srgbClr val="6e6e74"/>
              </a:buClr>
              <a:buSzPct val="80000"/>
              <a:buFont typeface="Arial"/>
              <a:buChar char="•"/>
              <a:tabLst>
                <a:tab algn="l" pos="19512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Century Schoolbook"/>
              </a:rPr>
              <a:t>Root node represents the  goals of the attacker.</a:t>
            </a:r>
            <a:endParaRPr b="0" lang="en-US" sz="2000" spc="-1" strike="noStrike">
              <a:solidFill>
                <a:srgbClr val="000000"/>
              </a:solidFill>
              <a:latin typeface="Arial"/>
            </a:endParaRPr>
          </a:p>
          <a:p>
            <a:pPr marL="195120" indent="-182520">
              <a:lnSpc>
                <a:spcPct val="100000"/>
              </a:lnSpc>
              <a:buClr>
                <a:srgbClr val="6e6e74"/>
              </a:buClr>
              <a:buFont typeface="Arial"/>
              <a:buChar char="•"/>
              <a:tabLst>
                <a:tab algn="l" pos="19512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a:p>
            <a:pPr marL="195120" indent="-182520">
              <a:lnSpc>
                <a:spcPts val="2336"/>
              </a:lnSpc>
              <a:buClr>
                <a:srgbClr val="6e6e74"/>
              </a:buClr>
              <a:buSzPct val="80000"/>
              <a:buFont typeface="Arial"/>
              <a:buChar char="•"/>
              <a:tabLst>
                <a:tab algn="l" pos="19512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Century Schoolbook"/>
              </a:rPr>
              <a:t>Leaf nodes represent the</a:t>
            </a:r>
            <a:endParaRPr b="0" lang="en-US" sz="2000" spc="-1" strike="noStrike">
              <a:solidFill>
                <a:srgbClr val="000000"/>
              </a:solidFill>
              <a:latin typeface="Arial"/>
            </a:endParaRPr>
          </a:p>
          <a:p>
            <a:pPr marL="195120" indent="-182520" algn="ctr">
              <a:lnSpc>
                <a:spcPts val="2336"/>
              </a:lnSpc>
              <a:tabLst>
                <a:tab algn="l" pos="0"/>
                <a:tab algn="l" pos="19512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Century Schoolbook"/>
              </a:rPr>
              <a:t>unique attack methods.</a:t>
            </a:r>
            <a:endParaRPr b="0" lang="en-US" sz="2000" spc="-1" strike="noStrike">
              <a:solidFill>
                <a:srgbClr val="000000"/>
              </a:solidFill>
              <a:latin typeface="Arial"/>
            </a:endParaRPr>
          </a:p>
        </p:txBody>
      </p:sp>
      <p:pic>
        <p:nvPicPr>
          <p:cNvPr id="825" name="object 4" descr=""/>
          <p:cNvPicPr/>
          <p:nvPr/>
        </p:nvPicPr>
        <p:blipFill>
          <a:blip r:embed="rId1"/>
          <a:stretch/>
        </p:blipFill>
        <p:spPr>
          <a:xfrm>
            <a:off x="1146240" y="1812960"/>
            <a:ext cx="3844800" cy="4411800"/>
          </a:xfrm>
          <a:prstGeom prst="rect">
            <a:avLst/>
          </a:prstGeom>
          <a:ln w="0">
            <a:noFill/>
          </a:ln>
        </p:spPr>
      </p:pic>
      <p:sp>
        <p:nvSpPr>
          <p:cNvPr id="826" name="object 5"/>
          <p:cNvSpPr/>
          <p:nvPr/>
        </p:nvSpPr>
        <p:spPr>
          <a:xfrm>
            <a:off x="457200" y="19080"/>
            <a:ext cx="2895480" cy="328680"/>
          </a:xfrm>
          <a:prstGeom prst="rect">
            <a:avLst/>
          </a:prstGeom>
          <a:noFill/>
          <a:ln w="0">
            <a:noFill/>
          </a:ln>
        </p:spPr>
        <p:style>
          <a:lnRef idx="0"/>
          <a:fillRef idx="0"/>
          <a:effectRef idx="0"/>
          <a:fontRef idx="minor"/>
        </p:style>
        <p:txBody>
          <a:bodyPr lIns="90000" rIns="90000" tIns="10800" bIns="46800" anchor="ctr">
            <a:noAutofit/>
          </a:bodyPr>
          <a:p>
            <a:pPr marL="12600">
              <a:lnSpc>
                <a:spcPct val="100000"/>
              </a:lnSpc>
              <a:spcBef>
                <a:spcPts val="88"/>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ffffff"/>
                </a:solidFill>
                <a:latin typeface="Century Schoolbook"/>
                <a:ea typeface="Century Schoolbook"/>
              </a:rPr>
              <a:t>Miriam Celi, CISSP ~ 2017 SFISSA Security Conference</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PlaceHolder 1"/>
          <p:cNvSpPr>
            <a:spLocks noGrp="1"/>
          </p:cNvSpPr>
          <p:nvPr>
            <p:ph type="title"/>
          </p:nvPr>
        </p:nvSpPr>
        <p:spPr>
          <a:xfrm>
            <a:off x="457200" y="533160"/>
            <a:ext cx="8229600" cy="9903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Threat Tree Example</a:t>
            </a:r>
            <a:endParaRPr b="0" lang="en-US" sz="4000" spc="-1" strike="noStrike">
              <a:solidFill>
                <a:srgbClr val="d2533c"/>
              </a:solidFill>
              <a:latin typeface="Arial"/>
            </a:endParaRPr>
          </a:p>
        </p:txBody>
      </p:sp>
      <p:sp>
        <p:nvSpPr>
          <p:cNvPr id="828" name="Slide Number Placeholder 3"/>
          <p:cNvSpPr/>
          <p:nvPr/>
        </p:nvSpPr>
        <p:spPr>
          <a:xfrm>
            <a:off x="7620120" y="19080"/>
            <a:ext cx="1066680" cy="328680"/>
          </a:xfrm>
          <a:prstGeom prst="rect">
            <a:avLst/>
          </a:prstGeom>
          <a:noFill/>
          <a:ln w="0">
            <a:noFill/>
          </a:ln>
        </p:spPr>
        <p:style>
          <a:lnRef idx="0"/>
          <a:fillRef idx="0"/>
          <a:effectRef idx="0"/>
          <a:fontRef idx="minor"/>
        </p:style>
        <p:txBody>
          <a:bodyPr lIns="90000" rIns="90000" tIns="46800" bIns="46800" anchor="ctr">
            <a:noAutofit/>
          </a:bodyPr>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D7BE4858-9667-4E5D-AE66-0CC613000C96}" type="slidenum">
              <a:rPr b="1" lang="en-US" sz="1400" spc="-1" strike="noStrike">
                <a:solidFill>
                  <a:srgbClr val="ffffff"/>
                </a:solidFill>
                <a:latin typeface="Arial"/>
              </a:rPr>
              <a:t>&lt;number&gt;</a:t>
            </a:fld>
            <a:endParaRPr b="0" lang="en-US" sz="1400" spc="-1" strike="noStrike">
              <a:solidFill>
                <a:srgbClr val="000000"/>
              </a:solidFill>
              <a:latin typeface="Arial"/>
            </a:endParaRPr>
          </a:p>
        </p:txBody>
      </p:sp>
      <p:sp>
        <p:nvSpPr>
          <p:cNvPr id="829" name="Footer Placeholder 4"/>
          <p:cNvSpPr/>
          <p:nvPr/>
        </p:nvSpPr>
        <p:spPr>
          <a:xfrm>
            <a:off x="0" y="6554880"/>
            <a:ext cx="9144000" cy="328680"/>
          </a:xfrm>
          <a:prstGeom prst="rect">
            <a:avLst/>
          </a:prstGeom>
          <a:no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900" spc="-1" strike="noStrike">
                <a:solidFill>
                  <a:srgbClr val="000000"/>
                </a:solidFill>
                <a:latin typeface="Arial"/>
              </a:rPr>
              <a:t>From </a:t>
            </a:r>
            <a:r>
              <a:rPr b="0" i="1" lang="en-US" sz="900" spc="-1" strike="noStrike">
                <a:solidFill>
                  <a:srgbClr val="000000"/>
                </a:solidFill>
                <a:latin typeface="Arial"/>
              </a:rPr>
              <a:t>Security in Computing, Fifth Edition</a:t>
            </a:r>
            <a:r>
              <a:rPr b="0" lang="en-US" sz="900" spc="-1" strike="noStrike">
                <a:solidFill>
                  <a:srgbClr val="000000"/>
                </a:solidFill>
                <a:latin typeface="Arial"/>
              </a:rPr>
              <a:t>, by Charles P. Pfleeger, et al. (ISBN: 9780134085043). Copyright 2015 by Pearson Education, Inc. All rights reserved.</a:t>
            </a:r>
            <a:endParaRPr b="0" lang="en-US" sz="900" spc="-1" strike="noStrike">
              <a:solidFill>
                <a:srgbClr val="000000"/>
              </a:solidFill>
              <a:latin typeface="Arial"/>
            </a:endParaRPr>
          </a:p>
        </p:txBody>
      </p:sp>
      <p:pic>
        <p:nvPicPr>
          <p:cNvPr id="830" name="Picture 2" descr=""/>
          <p:cNvPicPr/>
          <p:nvPr/>
        </p:nvPicPr>
        <p:blipFill>
          <a:blip r:embed="rId1"/>
          <a:srcRect l="10246" t="33211" r="40370" b="12581"/>
          <a:stretch/>
        </p:blipFill>
        <p:spPr>
          <a:xfrm>
            <a:off x="723960" y="1900080"/>
            <a:ext cx="7628040" cy="470880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PlaceHolder 1"/>
          <p:cNvSpPr>
            <a:spLocks noGrp="1"/>
          </p:cNvSpPr>
          <p:nvPr>
            <p:ph type="title"/>
          </p:nvPr>
        </p:nvSpPr>
        <p:spPr>
          <a:xfrm>
            <a:off x="3130200" y="207000"/>
            <a:ext cx="2887560" cy="1277640"/>
          </a:xfrm>
          <a:prstGeom prst="rect">
            <a:avLst/>
          </a:prstGeom>
          <a:noFill/>
          <a:ln w="0">
            <a:noFill/>
          </a:ln>
        </p:spPr>
        <p:txBody>
          <a:bodyPr tIns="12600" anchor="ctr">
            <a:noAutofit/>
          </a:bodyPr>
          <a:p>
            <a:pPr marL="12600" indent="0">
              <a:spcBef>
                <a:spcPts val="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Threat Trees</a:t>
            </a:r>
            <a:endParaRPr b="0" lang="en-US" sz="4000" spc="-1" strike="noStrike">
              <a:solidFill>
                <a:srgbClr val="d2533c"/>
              </a:solidFill>
              <a:latin typeface="Arial"/>
            </a:endParaRPr>
          </a:p>
        </p:txBody>
      </p:sp>
      <p:sp>
        <p:nvSpPr>
          <p:cNvPr id="832" name="object 3"/>
          <p:cNvSpPr/>
          <p:nvPr/>
        </p:nvSpPr>
        <p:spPr>
          <a:xfrm>
            <a:off x="536400" y="1541520"/>
            <a:ext cx="7998120" cy="5009760"/>
          </a:xfrm>
          <a:prstGeom prst="rect">
            <a:avLst/>
          </a:prstGeom>
          <a:noFill/>
          <a:ln w="0">
            <a:noFill/>
          </a:ln>
        </p:spPr>
        <p:style>
          <a:lnRef idx="0"/>
          <a:fillRef idx="0"/>
          <a:effectRef idx="0"/>
          <a:fontRef idx="minor"/>
        </p:style>
        <p:txBody>
          <a:bodyPr lIns="0" rIns="0" tIns="104040" bIns="0" anchor="t">
            <a:spAutoFit/>
          </a:bodyPr>
          <a:p>
            <a:pPr marL="355680" indent="-343080" algn="just">
              <a:spcBef>
                <a:spcPts val="825"/>
              </a:spcBef>
              <a:buClr>
                <a:srgbClr val="292934"/>
              </a:buClr>
              <a:buFont typeface="Arial"/>
              <a:buChar char="•"/>
              <a:tabLst>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800" spc="-1" strike="noStrike">
                <a:solidFill>
                  <a:srgbClr val="000000"/>
                </a:solidFill>
                <a:latin typeface="Arial"/>
                <a:ea typeface="Calibri"/>
              </a:rPr>
              <a:t>Threat trees have two kinds of nodes:</a:t>
            </a:r>
            <a:endParaRPr b="0" lang="en-US" sz="1800" spc="-1" strike="noStrike">
              <a:solidFill>
                <a:srgbClr val="000000"/>
              </a:solidFill>
              <a:latin typeface="Arial"/>
            </a:endParaRPr>
          </a:p>
          <a:p>
            <a:pPr lvl="1" marL="749160" indent="-279360" algn="just">
              <a:lnSpc>
                <a:spcPct val="100000"/>
              </a:lnSpc>
              <a:spcBef>
                <a:spcPts val="638"/>
              </a:spcBef>
              <a:buClr>
                <a:srgbClr val="292934"/>
              </a:buClr>
              <a:buFont typeface="Arial"/>
              <a:buChar char="–"/>
              <a:tabLst>
                <a:tab algn="l" pos="353880"/>
                <a:tab algn="l" pos="35568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1800" spc="-1" strike="noStrike">
                <a:solidFill>
                  <a:srgbClr val="292934"/>
                </a:solidFill>
                <a:latin typeface="Arial"/>
                <a:ea typeface="Calibri"/>
              </a:rPr>
              <a:t>OR nodes: represent alternative attacks</a:t>
            </a:r>
            <a:endParaRPr b="0" lang="en-US" sz="1800" spc="-1" strike="noStrike">
              <a:solidFill>
                <a:srgbClr val="000000"/>
              </a:solidFill>
              <a:latin typeface="Arial"/>
            </a:endParaRPr>
          </a:p>
          <a:p>
            <a:pPr lvl="1" marL="749160" indent="-279360" algn="just">
              <a:lnSpc>
                <a:spcPct val="100000"/>
              </a:lnSpc>
              <a:spcBef>
                <a:spcPts val="638"/>
              </a:spcBef>
              <a:buClr>
                <a:srgbClr val="292934"/>
              </a:buClr>
              <a:buFont typeface="Arial"/>
              <a:buChar char="–"/>
              <a:tabLst>
                <a:tab algn="l" pos="353880"/>
                <a:tab algn="l" pos="35568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1800" spc="-1" strike="noStrike">
                <a:solidFill>
                  <a:srgbClr val="292934"/>
                </a:solidFill>
                <a:latin typeface="Arial"/>
                <a:ea typeface="Calibri"/>
              </a:rPr>
              <a:t>AND nodes: represent the need that all steps  (attacks) have to be taken for achieving a higher-­‐  level goal</a:t>
            </a:r>
            <a:endParaRPr b="0" lang="en-US" sz="1800" spc="-1" strike="noStrike">
              <a:solidFill>
                <a:srgbClr val="000000"/>
              </a:solidFill>
              <a:latin typeface="Arial"/>
            </a:endParaRPr>
          </a:p>
          <a:p>
            <a:pPr marL="355680" indent="-343080" algn="just">
              <a:spcBef>
                <a:spcPts val="799"/>
              </a:spcBef>
              <a:buClr>
                <a:srgbClr val="292934"/>
              </a:buClr>
              <a:buFont typeface="Arial"/>
              <a:buChar char="•"/>
              <a:tabLst>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800" spc="-1" strike="noStrike">
                <a:solidFill>
                  <a:srgbClr val="000000"/>
                </a:solidFill>
                <a:latin typeface="Arial"/>
                <a:ea typeface="Calibri"/>
              </a:rPr>
              <a:t>In the safe example:</a:t>
            </a:r>
            <a:endParaRPr b="0" lang="en-US" sz="1800" spc="-1" strike="noStrike">
              <a:solidFill>
                <a:srgbClr val="000000"/>
              </a:solidFill>
              <a:latin typeface="Arial"/>
            </a:endParaRPr>
          </a:p>
          <a:p>
            <a:pPr lvl="1" marL="749160" indent="-279360" algn="just">
              <a:lnSpc>
                <a:spcPct val="100000"/>
              </a:lnSpc>
              <a:spcBef>
                <a:spcPts val="663"/>
              </a:spcBef>
              <a:buClr>
                <a:srgbClr val="292934"/>
              </a:buClr>
              <a:buFont typeface="Arial"/>
              <a:buChar char="–"/>
              <a:tabLst>
                <a:tab algn="l" pos="353880"/>
                <a:tab algn="l" pos="35568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1800" spc="-1" strike="noStrike">
                <a:solidFill>
                  <a:srgbClr val="292934"/>
                </a:solidFill>
                <a:latin typeface="Arial"/>
                <a:ea typeface="Calibri"/>
              </a:rPr>
              <a:t>AND node “eavesdrop”: attackers have to listen in  to conversations and get safe owner to actually  say the combination</a:t>
            </a:r>
            <a:endParaRPr b="0" lang="en-US" sz="1800" spc="-1" strike="noStrike">
              <a:solidFill>
                <a:srgbClr val="000000"/>
              </a:solidFill>
              <a:latin typeface="Arial"/>
            </a:endParaRPr>
          </a:p>
          <a:p>
            <a:pPr marL="355680" indent="-343080" algn="just">
              <a:buClr>
                <a:srgbClr val="292934"/>
              </a:buClr>
              <a:buFont typeface="Arial"/>
              <a:buChar char="•"/>
              <a:tabLst>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800" spc="-1" strike="noStrike">
                <a:solidFill>
                  <a:srgbClr val="000000"/>
                </a:solidFill>
                <a:latin typeface="Arial"/>
              </a:rPr>
              <a:t>After the tree is built different values can be assigned to the leaf nodes and these values are used to calculate the security of the goal. </a:t>
            </a:r>
            <a:endParaRPr b="0" lang="en-US" sz="1800" spc="-1" strike="noStrike">
              <a:solidFill>
                <a:srgbClr val="000000"/>
              </a:solidFill>
              <a:latin typeface="Arial"/>
            </a:endParaRPr>
          </a:p>
          <a:p>
            <a:pPr marL="355680" indent="-343080" algn="just">
              <a:buClr>
                <a:srgbClr val="292934"/>
              </a:buClr>
              <a:buFont typeface="Arial"/>
              <a:buChar char="•"/>
              <a:tabLst>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800" spc="-1" strike="noStrike">
                <a:solidFill>
                  <a:srgbClr val="000000"/>
                </a:solidFill>
                <a:latin typeface="Arial"/>
              </a:rPr>
              <a:t>These values are totally dependent on the security expert and system engineer. The assignment of values is a manual process. </a:t>
            </a:r>
            <a:endParaRPr b="0" lang="en-US" sz="1800" spc="-1" strike="noStrike">
              <a:solidFill>
                <a:srgbClr val="000000"/>
              </a:solidFill>
              <a:latin typeface="Arial"/>
            </a:endParaRPr>
          </a:p>
          <a:p>
            <a:pPr marL="355680" indent="-343080" algn="just">
              <a:buClr>
                <a:srgbClr val="ff0000"/>
              </a:buClr>
              <a:buFont typeface="Arial"/>
              <a:buChar char="•"/>
              <a:tabLst>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800" spc="-1" strike="noStrike">
                <a:solidFill>
                  <a:srgbClr val="ff0000"/>
                </a:solidFill>
                <a:latin typeface="Arial"/>
              </a:rPr>
              <a:t>The other attributes such as time required completing a step, operational expense, expertise required to launch an attack etc. can also be added to attack trees. </a:t>
            </a:r>
            <a:endParaRPr b="0" lang="en-US" sz="1800" spc="-1" strike="noStrike">
              <a:solidFill>
                <a:srgbClr val="000000"/>
              </a:solidFill>
              <a:latin typeface="Arial"/>
            </a:endParaRPr>
          </a:p>
          <a:p>
            <a:pPr lvl="1" marL="749160" indent="-279360" algn="just">
              <a:lnSpc>
                <a:spcPct val="100000"/>
              </a:lnSpc>
              <a:spcBef>
                <a:spcPts val="663"/>
              </a:spcBef>
              <a:buClr>
                <a:srgbClr val="292934"/>
              </a:buClr>
              <a:buFont typeface="Arial"/>
              <a:buChar char="–"/>
              <a:tabLst>
                <a:tab algn="l" pos="353880"/>
                <a:tab algn="l" pos="35568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endParaRPr b="0" lang="en-US" sz="1800" spc="-1" strike="noStrike">
              <a:solidFill>
                <a:srgbClr val="000000"/>
              </a:solidFill>
              <a:latin typeface="Arial"/>
            </a:endParaRPr>
          </a:p>
          <a:p>
            <a:pPr lvl="1" marL="749160" indent="-279360" algn="just">
              <a:lnSpc>
                <a:spcPct val="100000"/>
              </a:lnSpc>
              <a:spcBef>
                <a:spcPts val="663"/>
              </a:spcBef>
              <a:buClr>
                <a:srgbClr val="292934"/>
              </a:buClr>
              <a:buFont typeface="Arial"/>
              <a:buChar char="–"/>
              <a:tabLst>
                <a:tab algn="l" pos="353880"/>
                <a:tab algn="l" pos="35568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PlaceHolder 1"/>
          <p:cNvSpPr>
            <a:spLocks noGrp="1"/>
          </p:cNvSpPr>
          <p:nvPr>
            <p:ph type="title"/>
          </p:nvPr>
        </p:nvSpPr>
        <p:spPr>
          <a:xfrm>
            <a:off x="457200" y="347400"/>
            <a:ext cx="6757920" cy="726840"/>
          </a:xfrm>
          <a:prstGeom prst="rect">
            <a:avLst/>
          </a:prstGeom>
          <a:noFill/>
          <a:ln w="0">
            <a:noFill/>
          </a:ln>
        </p:spPr>
        <p:txBody>
          <a:bodyPr tIns="13320" anchor="ctr">
            <a:noAutofit/>
          </a:bodyPr>
          <a:p>
            <a:pPr marL="12600" indent="0">
              <a:spcBef>
                <a:spcPts val="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4000" spc="-1" strike="noStrike">
                <a:solidFill>
                  <a:srgbClr val="d2533c"/>
                </a:solidFill>
                <a:latin typeface="Arial"/>
              </a:rPr>
              <a:t>Threat Modeling</a:t>
            </a:r>
            <a:endParaRPr b="0" lang="en-US" sz="4000" spc="-1" strike="noStrike">
              <a:solidFill>
                <a:srgbClr val="d2533c"/>
              </a:solidFill>
              <a:latin typeface="Arial"/>
            </a:endParaRPr>
          </a:p>
        </p:txBody>
      </p:sp>
      <p:sp>
        <p:nvSpPr>
          <p:cNvPr id="782" name="object 4"/>
          <p:cNvSpPr/>
          <p:nvPr/>
        </p:nvSpPr>
        <p:spPr>
          <a:xfrm>
            <a:off x="457200" y="19080"/>
            <a:ext cx="2895480" cy="328680"/>
          </a:xfrm>
          <a:prstGeom prst="rect">
            <a:avLst/>
          </a:prstGeom>
          <a:noFill/>
          <a:ln w="0">
            <a:noFill/>
          </a:ln>
        </p:spPr>
        <p:style>
          <a:lnRef idx="0"/>
          <a:fillRef idx="0"/>
          <a:effectRef idx="0"/>
          <a:fontRef idx="minor"/>
        </p:style>
        <p:txBody>
          <a:bodyPr lIns="90000" rIns="90000" tIns="10800" bIns="46800" anchor="ctr">
            <a:noAutofit/>
          </a:bodyPr>
          <a:p>
            <a:pPr marL="12600">
              <a:lnSpc>
                <a:spcPct val="100000"/>
              </a:lnSpc>
              <a:spcBef>
                <a:spcPts val="88"/>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ffffff"/>
                </a:solidFill>
                <a:latin typeface="Century Schoolbook"/>
                <a:ea typeface="Century Schoolbook"/>
              </a:rPr>
              <a:t>Miriam Celi, CISSP ~ 2017 SFISSA Security Conference</a:t>
            </a:r>
            <a:endParaRPr b="0" lang="en-US" sz="1200" spc="-1" strike="noStrike">
              <a:solidFill>
                <a:srgbClr val="000000"/>
              </a:solidFill>
              <a:latin typeface="Arial"/>
            </a:endParaRPr>
          </a:p>
        </p:txBody>
      </p:sp>
      <p:sp>
        <p:nvSpPr>
          <p:cNvPr id="783" name="object 3"/>
          <p:cNvSpPr/>
          <p:nvPr/>
        </p:nvSpPr>
        <p:spPr>
          <a:xfrm>
            <a:off x="733320" y="1074600"/>
            <a:ext cx="8159760" cy="6134760"/>
          </a:xfrm>
          <a:prstGeom prst="rect">
            <a:avLst/>
          </a:prstGeom>
          <a:noFill/>
          <a:ln w="0">
            <a:noFill/>
          </a:ln>
        </p:spPr>
        <p:style>
          <a:lnRef idx="0"/>
          <a:fillRef idx="0"/>
          <a:effectRef idx="0"/>
          <a:fontRef idx="minor"/>
        </p:style>
        <p:txBody>
          <a:bodyPr lIns="0" rIns="0" tIns="86400" bIns="0" anchor="t">
            <a:spAutoFit/>
          </a:bodyPr>
          <a:p>
            <a:pPr marL="12600" algn="just">
              <a:spcBef>
                <a:spcPts val="675"/>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Arial"/>
              </a:rPr>
              <a:t>To build secure software, we need to understand the risks</a:t>
            </a:r>
            <a:endParaRPr b="0" lang="en-US" sz="2000" spc="-1" strike="noStrike">
              <a:solidFill>
                <a:srgbClr val="000000"/>
              </a:solidFill>
              <a:latin typeface="Arial"/>
            </a:endParaRPr>
          </a:p>
          <a:p>
            <a:pPr marL="12600" algn="just">
              <a:spcBef>
                <a:spcPts val="575"/>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Arial"/>
              </a:rPr>
              <a:t>related to:</a:t>
            </a:r>
            <a:endParaRPr b="0" lang="en-US" sz="2000" spc="-1" strike="noStrike">
              <a:solidFill>
                <a:srgbClr val="000000"/>
              </a:solidFill>
              <a:latin typeface="Arial"/>
            </a:endParaRPr>
          </a:p>
          <a:p>
            <a:pPr marL="12600" algn="just">
              <a:spcBef>
                <a:spcPts val="774"/>
              </a:spcBef>
              <a:buClr>
                <a:srgbClr val="6e6e74"/>
              </a:buClr>
              <a:buFont typeface="Wingdings 2" charset="2"/>
              <a:buChar char=""/>
              <a:tabLst>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252525"/>
                </a:solidFill>
                <a:latin typeface="Arial"/>
              </a:rPr>
              <a:t>weaknesses in design, coding and integration</a:t>
            </a:r>
            <a:endParaRPr b="0" lang="en-US" sz="2000" spc="-1" strike="noStrike">
              <a:solidFill>
                <a:srgbClr val="000000"/>
              </a:solidFill>
              <a:latin typeface="Arial"/>
            </a:endParaRPr>
          </a:p>
          <a:p>
            <a:pPr marL="12600" algn="just">
              <a:spcBef>
                <a:spcPts val="876"/>
              </a:spcBef>
              <a:buClr>
                <a:srgbClr val="6e6e74"/>
              </a:buClr>
              <a:buFont typeface="Wingdings 2" charset="2"/>
              <a:buChar char=""/>
              <a:tabLst>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252525"/>
                </a:solidFill>
                <a:latin typeface="Arial"/>
              </a:rPr>
              <a:t>use cases and abuse cases</a:t>
            </a:r>
            <a:endParaRPr b="0" lang="en-US" sz="2000" spc="-1" strike="noStrike">
              <a:solidFill>
                <a:srgbClr val="000000"/>
              </a:solidFill>
              <a:latin typeface="Arial"/>
            </a:endParaRPr>
          </a:p>
          <a:p>
            <a:pPr marL="12600" algn="just">
              <a:spcBef>
                <a:spcPts val="876"/>
              </a:spcBef>
              <a:buClr>
                <a:srgbClr val="6e6e74"/>
              </a:buClr>
              <a:buFont typeface="Wingdings 2" charset="2"/>
              <a:buChar char=""/>
              <a:tabLst>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Arial"/>
              </a:rPr>
              <a:t>The goal of threat modeling is to identify potential risks or  attacks that can occur to the system as it will be deployed,  and to make decisions to address these risks in the design  and development of the application.</a:t>
            </a:r>
            <a:endParaRPr b="0" lang="en-US" sz="2000" spc="-1" strike="noStrike">
              <a:solidFill>
                <a:srgbClr val="000000"/>
              </a:solidFill>
              <a:latin typeface="Arial"/>
            </a:endParaRPr>
          </a:p>
          <a:p>
            <a:pPr marL="12600" algn="just">
              <a:lnSpc>
                <a:spcPct val="110000"/>
              </a:lnSpc>
              <a:spcBef>
                <a:spcPts val="99"/>
              </a:spcBef>
              <a:buClr>
                <a:srgbClr val="6e6e74"/>
              </a:buClr>
              <a:buSzPct val="80000"/>
              <a:buFont typeface="Arial"/>
              <a:buChar char="•"/>
              <a:tabLst>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Arial"/>
              </a:rPr>
              <a:t>A </a:t>
            </a:r>
            <a:r>
              <a:rPr b="1" lang="en-US" sz="2000" spc="-1" strike="noStrike">
                <a:solidFill>
                  <a:srgbClr val="000000"/>
                </a:solidFill>
                <a:latin typeface="Arial"/>
              </a:rPr>
              <a:t>threat </a:t>
            </a:r>
            <a:r>
              <a:rPr b="0" lang="en-US" sz="2000" spc="-1" strike="noStrike">
                <a:solidFill>
                  <a:srgbClr val="000000"/>
                </a:solidFill>
                <a:latin typeface="Arial"/>
              </a:rPr>
              <a:t>is an undesired event that may damage or  compromise an asset or objective. It may or may not be  malicious in nature.</a:t>
            </a:r>
            <a:endParaRPr b="0" lang="en-US" sz="2000" spc="-1" strike="noStrike">
              <a:solidFill>
                <a:srgbClr val="000000"/>
              </a:solidFill>
              <a:latin typeface="Arial"/>
            </a:endParaRPr>
          </a:p>
          <a:p>
            <a:pPr marL="12600" algn="just">
              <a:buClr>
                <a:srgbClr val="6e6e74"/>
              </a:buClr>
              <a:buSzPct val="80000"/>
              <a:buFont typeface="Arial"/>
              <a:buChar char="•"/>
              <a:tabLst>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Arial"/>
              </a:rPr>
              <a:t>An </a:t>
            </a:r>
            <a:r>
              <a:rPr b="1" lang="en-US" sz="2000" spc="-1" strike="noStrike">
                <a:solidFill>
                  <a:srgbClr val="000000"/>
                </a:solidFill>
                <a:latin typeface="Arial"/>
              </a:rPr>
              <a:t>asset </a:t>
            </a:r>
            <a:r>
              <a:rPr b="0" lang="en-US" sz="2000" spc="-1" strike="noStrike">
                <a:solidFill>
                  <a:srgbClr val="000000"/>
                </a:solidFill>
                <a:latin typeface="Arial"/>
              </a:rPr>
              <a:t>is a resource of value and can vary by perspective:</a:t>
            </a:r>
            <a:endParaRPr b="0" lang="en-US" sz="2000" spc="-1" strike="noStrike">
              <a:solidFill>
                <a:srgbClr val="000000"/>
              </a:solidFill>
              <a:latin typeface="Arial"/>
            </a:endParaRPr>
          </a:p>
          <a:p>
            <a:pPr lvl="1" marL="469800" indent="-182520" algn="just">
              <a:lnSpc>
                <a:spcPct val="110000"/>
              </a:lnSpc>
              <a:spcBef>
                <a:spcPts val="224"/>
              </a:spcBef>
              <a:buClr>
                <a:srgbClr val="6e6e74"/>
              </a:buClr>
              <a:buFont typeface="Wingdings 2" charset="2"/>
              <a:buChar char=""/>
              <a:tabLst>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52525"/>
                </a:solidFill>
                <a:latin typeface="Arial"/>
                <a:ea typeface="Arial"/>
              </a:rPr>
              <a:t>To the business, an asset might be the availability of information,  or the information itself, such as customer data.</a:t>
            </a:r>
            <a:endParaRPr b="0" lang="en-US" sz="2000" spc="-1" strike="noStrike">
              <a:solidFill>
                <a:srgbClr val="000000"/>
              </a:solidFill>
              <a:latin typeface="Arial"/>
            </a:endParaRPr>
          </a:p>
          <a:p>
            <a:pPr lvl="1" marL="469800" indent="-182520" algn="just">
              <a:lnSpc>
                <a:spcPct val="100000"/>
              </a:lnSpc>
              <a:spcBef>
                <a:spcPts val="539"/>
              </a:spcBef>
              <a:buClr>
                <a:srgbClr val="6e6e74"/>
              </a:buClr>
              <a:buFont typeface="Wingdings 2" charset="2"/>
              <a:buChar char=""/>
              <a:tabLst>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52525"/>
                </a:solidFill>
                <a:latin typeface="Arial"/>
                <a:ea typeface="Arial"/>
              </a:rPr>
              <a:t>It might be intangible, such as a company's reputation.</a:t>
            </a:r>
            <a:endParaRPr b="0" lang="en-US" sz="2000" spc="-1" strike="noStrike">
              <a:solidFill>
                <a:srgbClr val="000000"/>
              </a:solidFill>
              <a:latin typeface="Arial"/>
            </a:endParaRPr>
          </a:p>
          <a:p>
            <a:pPr lvl="1" marL="469800" indent="-182520" algn="just">
              <a:lnSpc>
                <a:spcPct val="110000"/>
              </a:lnSpc>
              <a:spcBef>
                <a:spcPts val="300"/>
              </a:spcBef>
              <a:buClr>
                <a:srgbClr val="6e6e74"/>
              </a:buClr>
              <a:buFont typeface="Wingdings 2" charset="2"/>
              <a:buChar char=""/>
              <a:tabLst>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52525"/>
                </a:solidFill>
                <a:latin typeface="Arial"/>
                <a:ea typeface="Arial"/>
              </a:rPr>
              <a:t>To an attacker, an asset could be the ability to misuse your  application for unauthorized access to data or privileged  operations.</a:t>
            </a:r>
            <a:endParaRPr b="0" lang="en-US" sz="2000" spc="-1" strike="noStrike">
              <a:solidFill>
                <a:srgbClr val="000000"/>
              </a:solidFill>
              <a:latin typeface="Arial"/>
            </a:endParaRPr>
          </a:p>
          <a:p>
            <a:pPr marL="12600" algn="just">
              <a:spcBef>
                <a:spcPts val="876"/>
              </a:spcBef>
              <a:buClr>
                <a:srgbClr val="6e6e74"/>
              </a:buClr>
              <a:buFont typeface="Wingdings 2" charset="2"/>
              <a:buChar char=""/>
              <a:tabLst>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3" name="PlaceHolder 1"/>
          <p:cNvSpPr>
            <a:spLocks noGrp="1"/>
          </p:cNvSpPr>
          <p:nvPr>
            <p:ph type="title"/>
          </p:nvPr>
        </p:nvSpPr>
        <p:spPr>
          <a:xfrm>
            <a:off x="1255320" y="207000"/>
            <a:ext cx="6637320" cy="1277640"/>
          </a:xfrm>
          <a:prstGeom prst="rect">
            <a:avLst/>
          </a:prstGeom>
          <a:noFill/>
          <a:ln w="0">
            <a:noFill/>
          </a:ln>
        </p:spPr>
        <p:txBody>
          <a:bodyPr tIns="12600" anchor="ctr">
            <a:noAutofit/>
          </a:bodyPr>
          <a:p>
            <a:pPr marL="12600" indent="0">
              <a:spcBef>
                <a:spcPts val="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Threat Trees: Assigning Costs</a:t>
            </a:r>
            <a:endParaRPr b="0" lang="en-US" sz="4000" spc="-1" strike="noStrike">
              <a:solidFill>
                <a:srgbClr val="d2533c"/>
              </a:solidFill>
              <a:latin typeface="Arial"/>
            </a:endParaRPr>
          </a:p>
        </p:txBody>
      </p:sp>
      <p:sp>
        <p:nvSpPr>
          <p:cNvPr id="834" name="object 3"/>
          <p:cNvSpPr/>
          <p:nvPr/>
        </p:nvSpPr>
        <p:spPr>
          <a:xfrm>
            <a:off x="330120" y="1565280"/>
            <a:ext cx="3960720" cy="3607560"/>
          </a:xfrm>
          <a:prstGeom prst="rect">
            <a:avLst/>
          </a:prstGeom>
          <a:noFill/>
          <a:ln w="0">
            <a:noFill/>
          </a:ln>
        </p:spPr>
        <p:style>
          <a:lnRef idx="0"/>
          <a:fillRef idx="0"/>
          <a:effectRef idx="0"/>
          <a:fontRef idx="minor"/>
        </p:style>
        <p:txBody>
          <a:bodyPr lIns="0" rIns="0" tIns="100440" bIns="0" anchor="t">
            <a:spAutoFit/>
          </a:bodyPr>
          <a:p>
            <a:pPr marL="355680" indent="-343080">
              <a:lnSpc>
                <a:spcPct val="79000"/>
              </a:lnSpc>
              <a:spcBef>
                <a:spcPts val="788"/>
              </a:spcBef>
              <a:buClr>
                <a:srgbClr val="292934"/>
              </a:buClr>
              <a:buFont typeface="Arial"/>
              <a:buChar char="•"/>
              <a:tabLst>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700" spc="-1" strike="noStrike">
                <a:solidFill>
                  <a:srgbClr val="000000"/>
                </a:solidFill>
                <a:latin typeface="Calibri"/>
                <a:ea typeface="Calibri"/>
              </a:rPr>
              <a:t>A company can also  analyse the possible costs  of attacks:</a:t>
            </a:r>
            <a:endParaRPr b="0" lang="en-US" sz="2700" spc="-1" strike="noStrike">
              <a:solidFill>
                <a:srgbClr val="000000"/>
              </a:solidFill>
              <a:latin typeface="Arial"/>
            </a:endParaRPr>
          </a:p>
          <a:p>
            <a:pPr lvl="1" marL="749160" indent="-279360">
              <a:lnSpc>
                <a:spcPct val="80000"/>
              </a:lnSpc>
              <a:spcBef>
                <a:spcPts val="561"/>
              </a:spcBef>
              <a:buClr>
                <a:srgbClr val="292934"/>
              </a:buClr>
              <a:buFont typeface="Arial"/>
              <a:buChar char="–"/>
              <a:tabLst>
                <a:tab algn="l" pos="353880"/>
                <a:tab algn="l" pos="35568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1800" spc="-1" strike="noStrike">
                <a:solidFill>
                  <a:srgbClr val="292934"/>
                </a:solidFill>
                <a:latin typeface="Calibri"/>
                <a:ea typeface="Calibri"/>
              </a:rPr>
              <a:t>OR nodes will be  annotated by the cost of  their cheapest child node</a:t>
            </a:r>
            <a:endParaRPr b="0" lang="en-US" sz="1800" spc="-1" strike="noStrike">
              <a:solidFill>
                <a:srgbClr val="000000"/>
              </a:solidFill>
              <a:latin typeface="Arial"/>
            </a:endParaRPr>
          </a:p>
          <a:p>
            <a:pPr lvl="1" marL="749160" indent="-279360">
              <a:lnSpc>
                <a:spcPct val="80000"/>
              </a:lnSpc>
              <a:spcBef>
                <a:spcPts val="575"/>
              </a:spcBef>
              <a:buClr>
                <a:srgbClr val="292934"/>
              </a:buClr>
              <a:buFont typeface="Arial"/>
              <a:buChar char="–"/>
              <a:tabLst>
                <a:tab algn="l" pos="353880"/>
                <a:tab algn="l" pos="35568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1800" spc="-1" strike="noStrike">
                <a:solidFill>
                  <a:srgbClr val="292934"/>
                </a:solidFill>
                <a:latin typeface="Calibri"/>
                <a:ea typeface="Calibri"/>
              </a:rPr>
              <a:t>AND nodes will be  annotated with the sum  of the costs of all child  nodes</a:t>
            </a:r>
            <a:endParaRPr b="0" lang="en-US" sz="1800" spc="-1" strike="noStrike">
              <a:solidFill>
                <a:srgbClr val="000000"/>
              </a:solidFill>
              <a:latin typeface="Arial"/>
            </a:endParaRPr>
          </a:p>
          <a:p>
            <a:pPr marL="355680" indent="-343080">
              <a:lnSpc>
                <a:spcPct val="80000"/>
              </a:lnSpc>
              <a:spcBef>
                <a:spcPts val="675"/>
              </a:spcBef>
              <a:buClr>
                <a:srgbClr val="292934"/>
              </a:buClr>
              <a:buFont typeface="Arial"/>
              <a:buChar char="•"/>
              <a:tabLst>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700" spc="-1" strike="noStrike">
                <a:solidFill>
                  <a:srgbClr val="000000"/>
                </a:solidFill>
                <a:latin typeface="Calibri"/>
                <a:ea typeface="Calibri"/>
              </a:rPr>
              <a:t>Find cheapest attack and  defend against it in  particular</a:t>
            </a:r>
            <a:endParaRPr b="0" lang="en-US" sz="2700" spc="-1" strike="noStrike">
              <a:solidFill>
                <a:srgbClr val="000000"/>
              </a:solidFill>
              <a:latin typeface="Arial"/>
            </a:endParaRPr>
          </a:p>
        </p:txBody>
      </p:sp>
      <p:sp>
        <p:nvSpPr>
          <p:cNvPr id="835" name="object 4"/>
          <p:cNvSpPr/>
          <p:nvPr/>
        </p:nvSpPr>
        <p:spPr>
          <a:xfrm>
            <a:off x="4484520" y="2206800"/>
            <a:ext cx="4472280" cy="3392280"/>
          </a:xfrm>
          <a:prstGeom prst="rect">
            <a:avLst/>
          </a:prstGeom>
          <a:blipFill rotWithShape="0">
            <a:blip r:embed="rId1"/>
            <a:srcRect/>
            <a:stretch/>
          </a:blipFill>
          <a:ln w="0">
            <a:noFill/>
          </a:ln>
        </p:spPr>
        <p:style>
          <a:lnRef idx="0"/>
          <a:fillRef idx="0"/>
          <a:effectRef idx="0"/>
          <a:fontRef idx="minor"/>
        </p:style>
        <p:txBody>
          <a:bodyPr lIns="0" rIns="0" tIns="0" bIns="0" anchor="t">
            <a:noAutofit/>
          </a:bodyPr>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836" name="object 5"/>
          <p:cNvSpPr/>
          <p:nvPr/>
        </p:nvSpPr>
        <p:spPr>
          <a:xfrm>
            <a:off x="6588000" y="2781360"/>
            <a:ext cx="1368720" cy="863640"/>
          </a:xfrm>
          <a:custGeom>
            <a:avLst/>
            <a:gdLst>
              <a:gd name="textAreaLeft" fmla="*/ 0 w 1368720"/>
              <a:gd name="textAreaRight" fmla="*/ 1369080 w 1368720"/>
              <a:gd name="textAreaTop" fmla="*/ 0 h 863640"/>
              <a:gd name="textAreaBottom" fmla="*/ 864000 h 863640"/>
            </a:gdLst>
            <a:ahLst/>
            <a:rect l="textAreaLeft" t="textAreaTop" r="textAreaRight" b="textAreaBottom"/>
            <a:pathLst>
              <a:path w="1368425" h="864235">
                <a:moveTo>
                  <a:pt x="0" y="432047"/>
                </a:moveTo>
                <a:lnTo>
                  <a:pt x="9906" y="358371"/>
                </a:lnTo>
                <a:lnTo>
                  <a:pt x="38532" y="288735"/>
                </a:lnTo>
                <a:lnTo>
                  <a:pt x="59351" y="255756"/>
                </a:lnTo>
                <a:lnTo>
                  <a:pt x="84234" y="224177"/>
                </a:lnTo>
                <a:lnTo>
                  <a:pt x="112975" y="194128"/>
                </a:lnTo>
                <a:lnTo>
                  <a:pt x="145369" y="165736"/>
                </a:lnTo>
                <a:lnTo>
                  <a:pt x="181211" y="139134"/>
                </a:lnTo>
                <a:lnTo>
                  <a:pt x="220295" y="114449"/>
                </a:lnTo>
                <a:lnTo>
                  <a:pt x="262416" y="91812"/>
                </a:lnTo>
                <a:lnTo>
                  <a:pt x="307369" y="71353"/>
                </a:lnTo>
                <a:lnTo>
                  <a:pt x="354948" y="53200"/>
                </a:lnTo>
                <a:lnTo>
                  <a:pt x="404948" y="37485"/>
                </a:lnTo>
                <a:lnTo>
                  <a:pt x="457164" y="24336"/>
                </a:lnTo>
                <a:lnTo>
                  <a:pt x="511389" y="13883"/>
                </a:lnTo>
                <a:lnTo>
                  <a:pt x="567420" y="6257"/>
                </a:lnTo>
                <a:lnTo>
                  <a:pt x="625051" y="1585"/>
                </a:lnTo>
                <a:lnTo>
                  <a:pt x="684075" y="0"/>
                </a:lnTo>
                <a:lnTo>
                  <a:pt x="743100" y="1585"/>
                </a:lnTo>
                <a:lnTo>
                  <a:pt x="800731" y="6257"/>
                </a:lnTo>
                <a:lnTo>
                  <a:pt x="856761" y="13883"/>
                </a:lnTo>
                <a:lnTo>
                  <a:pt x="910987" y="24336"/>
                </a:lnTo>
                <a:lnTo>
                  <a:pt x="963203" y="37485"/>
                </a:lnTo>
                <a:lnTo>
                  <a:pt x="1013203" y="53200"/>
                </a:lnTo>
                <a:lnTo>
                  <a:pt x="1060782" y="71353"/>
                </a:lnTo>
                <a:lnTo>
                  <a:pt x="1105735" y="91812"/>
                </a:lnTo>
                <a:lnTo>
                  <a:pt x="1147856" y="114449"/>
                </a:lnTo>
                <a:lnTo>
                  <a:pt x="1186940" y="139134"/>
                </a:lnTo>
                <a:lnTo>
                  <a:pt x="1222781" y="165736"/>
                </a:lnTo>
                <a:lnTo>
                  <a:pt x="1255176" y="194128"/>
                </a:lnTo>
                <a:lnTo>
                  <a:pt x="1283917" y="224177"/>
                </a:lnTo>
                <a:lnTo>
                  <a:pt x="1308799" y="255756"/>
                </a:lnTo>
                <a:lnTo>
                  <a:pt x="1329618" y="288735"/>
                </a:lnTo>
                <a:lnTo>
                  <a:pt x="1358244" y="358371"/>
                </a:lnTo>
                <a:lnTo>
                  <a:pt x="1368151" y="432047"/>
                </a:lnTo>
                <a:lnTo>
                  <a:pt x="1365640" y="469326"/>
                </a:lnTo>
                <a:lnTo>
                  <a:pt x="1346169" y="541112"/>
                </a:lnTo>
                <a:lnTo>
                  <a:pt x="1308799" y="608338"/>
                </a:lnTo>
                <a:lnTo>
                  <a:pt x="1283917" y="639917"/>
                </a:lnTo>
                <a:lnTo>
                  <a:pt x="1255176" y="669967"/>
                </a:lnTo>
                <a:lnTo>
                  <a:pt x="1222781" y="698358"/>
                </a:lnTo>
                <a:lnTo>
                  <a:pt x="1186940" y="724961"/>
                </a:lnTo>
                <a:lnTo>
                  <a:pt x="1147856" y="749646"/>
                </a:lnTo>
                <a:lnTo>
                  <a:pt x="1105735" y="772283"/>
                </a:lnTo>
                <a:lnTo>
                  <a:pt x="1060782" y="792742"/>
                </a:lnTo>
                <a:lnTo>
                  <a:pt x="1013203" y="810894"/>
                </a:lnTo>
                <a:lnTo>
                  <a:pt x="963203" y="826610"/>
                </a:lnTo>
                <a:lnTo>
                  <a:pt x="910987" y="839759"/>
                </a:lnTo>
                <a:lnTo>
                  <a:pt x="856761" y="850211"/>
                </a:lnTo>
                <a:lnTo>
                  <a:pt x="800731" y="857838"/>
                </a:lnTo>
                <a:lnTo>
                  <a:pt x="743100" y="862509"/>
                </a:lnTo>
                <a:lnTo>
                  <a:pt x="684075" y="864095"/>
                </a:lnTo>
                <a:lnTo>
                  <a:pt x="625051" y="862509"/>
                </a:lnTo>
                <a:lnTo>
                  <a:pt x="567420" y="857838"/>
                </a:lnTo>
                <a:lnTo>
                  <a:pt x="511389" y="850211"/>
                </a:lnTo>
                <a:lnTo>
                  <a:pt x="457164" y="839759"/>
                </a:lnTo>
                <a:lnTo>
                  <a:pt x="404948" y="826610"/>
                </a:lnTo>
                <a:lnTo>
                  <a:pt x="354948" y="810894"/>
                </a:lnTo>
                <a:lnTo>
                  <a:pt x="307369" y="792742"/>
                </a:lnTo>
                <a:lnTo>
                  <a:pt x="262416" y="772283"/>
                </a:lnTo>
                <a:lnTo>
                  <a:pt x="220295" y="749646"/>
                </a:lnTo>
                <a:lnTo>
                  <a:pt x="181211" y="724961"/>
                </a:lnTo>
                <a:lnTo>
                  <a:pt x="145369" y="698358"/>
                </a:lnTo>
                <a:lnTo>
                  <a:pt x="112975" y="669967"/>
                </a:lnTo>
                <a:lnTo>
                  <a:pt x="84234" y="639917"/>
                </a:lnTo>
                <a:lnTo>
                  <a:pt x="59351" y="608338"/>
                </a:lnTo>
                <a:lnTo>
                  <a:pt x="38532" y="575360"/>
                </a:lnTo>
                <a:lnTo>
                  <a:pt x="9906" y="505724"/>
                </a:lnTo>
                <a:lnTo>
                  <a:pt x="0" y="432047"/>
                </a:lnTo>
                <a:close/>
              </a:path>
            </a:pathLst>
          </a:custGeom>
          <a:noFill/>
          <a:ln w="25560">
            <a:solidFill>
              <a:srgbClr val="ff2600"/>
            </a:solidFill>
            <a:round/>
          </a:ln>
        </p:spPr>
        <p:style>
          <a:lnRef idx="0"/>
          <a:fillRef idx="0"/>
          <a:effectRef idx="0"/>
          <a:fontRef idx="minor"/>
        </p:style>
        <p:txBody>
          <a:bodyPr lIns="0" rIns="0" tIns="0" bIns="0" anchor="t">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PlaceHolder 1"/>
          <p:cNvSpPr>
            <a:spLocks noGrp="1"/>
          </p:cNvSpPr>
          <p:nvPr>
            <p:ph type="title"/>
          </p:nvPr>
        </p:nvSpPr>
        <p:spPr>
          <a:xfrm>
            <a:off x="990360" y="266400"/>
            <a:ext cx="6933960" cy="1422360"/>
          </a:xfrm>
          <a:prstGeom prst="rect">
            <a:avLst/>
          </a:prstGeom>
          <a:noFill/>
          <a:ln w="0">
            <a:noFill/>
          </a:ln>
        </p:spPr>
        <p:txBody>
          <a:bodyPr tIns="43200" anchor="ctr">
            <a:noAutofit/>
          </a:bodyPr>
          <a:p>
            <a:pPr marL="1208160" indent="0">
              <a:lnSpc>
                <a:spcPts val="5199"/>
              </a:lnSpc>
              <a:spcBef>
                <a:spcPts val="337"/>
              </a:spcBef>
              <a:buNone/>
              <a:tabLst>
                <a:tab algn="l" pos="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Threat Trees: Combine  Annotations</a:t>
            </a:r>
            <a:endParaRPr b="0" lang="en-US" sz="4000" spc="-1" strike="noStrike">
              <a:solidFill>
                <a:srgbClr val="d2533c"/>
              </a:solidFill>
              <a:latin typeface="Arial"/>
            </a:endParaRPr>
          </a:p>
        </p:txBody>
      </p:sp>
      <p:sp>
        <p:nvSpPr>
          <p:cNvPr id="838" name="object 3"/>
          <p:cNvSpPr/>
          <p:nvPr/>
        </p:nvSpPr>
        <p:spPr>
          <a:xfrm>
            <a:off x="536400" y="1633680"/>
            <a:ext cx="3654720" cy="1294200"/>
          </a:xfrm>
          <a:prstGeom prst="rect">
            <a:avLst/>
          </a:prstGeom>
          <a:noFill/>
          <a:ln w="0">
            <a:noFill/>
          </a:ln>
        </p:spPr>
        <p:style>
          <a:lnRef idx="0"/>
          <a:fillRef idx="0"/>
          <a:effectRef idx="0"/>
          <a:fontRef idx="minor"/>
        </p:style>
        <p:txBody>
          <a:bodyPr lIns="0" rIns="0" tIns="14040" bIns="0" anchor="t">
            <a:spAutoFit/>
          </a:bodyPr>
          <a:p>
            <a:pPr marL="355680" indent="-343080">
              <a:lnSpc>
                <a:spcPct val="100000"/>
              </a:lnSpc>
              <a:spcBef>
                <a:spcPts val="113"/>
              </a:spcBef>
              <a:buClr>
                <a:srgbClr val="292934"/>
              </a:buClr>
              <a:buFont typeface="Arial"/>
              <a:buChar char="•"/>
              <a:tabLst>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800" spc="-1" strike="noStrike">
                <a:solidFill>
                  <a:srgbClr val="000000"/>
                </a:solidFill>
                <a:latin typeface="Calibri"/>
                <a:ea typeface="Calibri"/>
              </a:rPr>
              <a:t>E.g: “Find cheapest  attack that requires no  special equipment”</a:t>
            </a:r>
            <a:endParaRPr b="0" lang="en-US" sz="2800" spc="-1" strike="noStrike">
              <a:solidFill>
                <a:srgbClr val="000000"/>
              </a:solidFill>
              <a:latin typeface="Arial"/>
            </a:endParaRPr>
          </a:p>
        </p:txBody>
      </p:sp>
      <p:sp>
        <p:nvSpPr>
          <p:cNvPr id="839" name="object 4"/>
          <p:cNvSpPr/>
          <p:nvPr/>
        </p:nvSpPr>
        <p:spPr>
          <a:xfrm>
            <a:off x="3348000" y="2852640"/>
            <a:ext cx="4902120" cy="3816360"/>
          </a:xfrm>
          <a:prstGeom prst="rect">
            <a:avLst/>
          </a:prstGeom>
          <a:blipFill rotWithShape="0">
            <a:blip r:embed="rId1"/>
            <a:srcRect/>
            <a:stretch/>
          </a:blipFill>
          <a:ln w="0">
            <a:noFill/>
          </a:ln>
        </p:spPr>
        <p:style>
          <a:lnRef idx="0"/>
          <a:fillRef idx="0"/>
          <a:effectRef idx="0"/>
          <a:fontRef idx="minor"/>
        </p:style>
        <p:txBody>
          <a:bodyPr lIns="0" rIns="0" tIns="0" bIns="0" anchor="t">
            <a:noAutofit/>
          </a:bodyPr>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840" name="object 5"/>
          <p:cNvSpPr/>
          <p:nvPr/>
        </p:nvSpPr>
        <p:spPr>
          <a:xfrm>
            <a:off x="5216400" y="3608280"/>
            <a:ext cx="2368800" cy="1631880"/>
          </a:xfrm>
          <a:custGeom>
            <a:avLst/>
            <a:gdLst>
              <a:gd name="textAreaLeft" fmla="*/ 0 w 2368800"/>
              <a:gd name="textAreaRight" fmla="*/ 2369160 w 2368800"/>
              <a:gd name="textAreaTop" fmla="*/ 0 h 1631880"/>
              <a:gd name="textAreaBottom" fmla="*/ 1632240 h 1631880"/>
            </a:gdLst>
            <a:ahLst/>
            <a:rect l="textAreaLeft" t="textAreaTop" r="textAreaRight" b="textAreaBottom"/>
            <a:pathLst>
              <a:path w="2369820" h="1633220">
                <a:moveTo>
                  <a:pt x="2369343" y="1594949"/>
                </a:moveTo>
                <a:lnTo>
                  <a:pt x="2347911" y="1610030"/>
                </a:lnTo>
                <a:lnTo>
                  <a:pt x="2331243" y="1621143"/>
                </a:lnTo>
                <a:lnTo>
                  <a:pt x="2308224" y="1633049"/>
                </a:lnTo>
                <a:lnTo>
                  <a:pt x="2293937" y="1632256"/>
                </a:lnTo>
                <a:lnTo>
                  <a:pt x="2278855" y="1619556"/>
                </a:lnTo>
                <a:lnTo>
                  <a:pt x="2254249" y="1595743"/>
                </a:lnTo>
                <a:lnTo>
                  <a:pt x="2236787" y="1579868"/>
                </a:lnTo>
                <a:lnTo>
                  <a:pt x="2184399" y="1540974"/>
                </a:lnTo>
                <a:lnTo>
                  <a:pt x="2147093" y="1517955"/>
                </a:lnTo>
                <a:lnTo>
                  <a:pt x="2102643" y="1493349"/>
                </a:lnTo>
                <a:lnTo>
                  <a:pt x="2047875" y="1466362"/>
                </a:lnTo>
                <a:lnTo>
                  <a:pt x="1996280" y="1452074"/>
                </a:lnTo>
                <a:lnTo>
                  <a:pt x="1944687" y="1440962"/>
                </a:lnTo>
                <a:lnTo>
                  <a:pt x="1918493" y="1428262"/>
                </a:lnTo>
                <a:lnTo>
                  <a:pt x="1893093" y="1414768"/>
                </a:lnTo>
                <a:lnTo>
                  <a:pt x="1828799" y="1389368"/>
                </a:lnTo>
                <a:lnTo>
                  <a:pt x="1803399" y="1375874"/>
                </a:lnTo>
                <a:lnTo>
                  <a:pt x="1777205" y="1363174"/>
                </a:lnTo>
                <a:lnTo>
                  <a:pt x="1700211" y="1337774"/>
                </a:lnTo>
                <a:lnTo>
                  <a:pt x="1539080" y="1345712"/>
                </a:lnTo>
                <a:lnTo>
                  <a:pt x="1377950" y="1350474"/>
                </a:lnTo>
                <a:lnTo>
                  <a:pt x="1314450" y="1349680"/>
                </a:lnTo>
                <a:lnTo>
                  <a:pt x="1256505" y="1348887"/>
                </a:lnTo>
                <a:lnTo>
                  <a:pt x="1152524" y="1343330"/>
                </a:lnTo>
                <a:lnTo>
                  <a:pt x="1051718" y="1335393"/>
                </a:lnTo>
                <a:lnTo>
                  <a:pt x="997743" y="1330630"/>
                </a:lnTo>
                <a:lnTo>
                  <a:pt x="939799" y="1325074"/>
                </a:lnTo>
                <a:lnTo>
                  <a:pt x="905668" y="1313168"/>
                </a:lnTo>
                <a:lnTo>
                  <a:pt x="901699" y="1312374"/>
                </a:lnTo>
                <a:lnTo>
                  <a:pt x="850106" y="1286180"/>
                </a:lnTo>
                <a:lnTo>
                  <a:pt x="785812" y="1260780"/>
                </a:lnTo>
                <a:lnTo>
                  <a:pt x="734218" y="1234587"/>
                </a:lnTo>
                <a:lnTo>
                  <a:pt x="715168" y="1228237"/>
                </a:lnTo>
                <a:lnTo>
                  <a:pt x="695324" y="1221887"/>
                </a:lnTo>
                <a:lnTo>
                  <a:pt x="643731" y="1195693"/>
                </a:lnTo>
                <a:lnTo>
                  <a:pt x="611981" y="1183787"/>
                </a:lnTo>
                <a:lnTo>
                  <a:pt x="579437" y="1170293"/>
                </a:lnTo>
                <a:lnTo>
                  <a:pt x="560387" y="1157593"/>
                </a:lnTo>
                <a:lnTo>
                  <a:pt x="540543" y="1144893"/>
                </a:lnTo>
                <a:lnTo>
                  <a:pt x="520699" y="1136162"/>
                </a:lnTo>
                <a:lnTo>
                  <a:pt x="507206" y="1132193"/>
                </a:lnTo>
                <a:lnTo>
                  <a:pt x="488949" y="1130605"/>
                </a:lnTo>
                <a:lnTo>
                  <a:pt x="480218" y="1127430"/>
                </a:lnTo>
                <a:lnTo>
                  <a:pt x="468312" y="1120287"/>
                </a:lnTo>
                <a:lnTo>
                  <a:pt x="450849" y="1104412"/>
                </a:lnTo>
                <a:lnTo>
                  <a:pt x="424656" y="1079805"/>
                </a:lnTo>
                <a:lnTo>
                  <a:pt x="409574" y="1064724"/>
                </a:lnTo>
                <a:lnTo>
                  <a:pt x="398462" y="1053612"/>
                </a:lnTo>
                <a:lnTo>
                  <a:pt x="363537" y="1009162"/>
                </a:lnTo>
                <a:lnTo>
                  <a:pt x="347662" y="990112"/>
                </a:lnTo>
                <a:lnTo>
                  <a:pt x="327024" y="966299"/>
                </a:lnTo>
                <a:lnTo>
                  <a:pt x="312737" y="949630"/>
                </a:lnTo>
                <a:lnTo>
                  <a:pt x="304006" y="939311"/>
                </a:lnTo>
                <a:lnTo>
                  <a:pt x="299243" y="934549"/>
                </a:lnTo>
                <a:lnTo>
                  <a:pt x="299243" y="936136"/>
                </a:lnTo>
                <a:lnTo>
                  <a:pt x="306387" y="947249"/>
                </a:lnTo>
                <a:lnTo>
                  <a:pt x="314324" y="959155"/>
                </a:lnTo>
                <a:lnTo>
                  <a:pt x="315118" y="965505"/>
                </a:lnTo>
                <a:lnTo>
                  <a:pt x="270668" y="925818"/>
                </a:lnTo>
                <a:lnTo>
                  <a:pt x="231774" y="874224"/>
                </a:lnTo>
                <a:lnTo>
                  <a:pt x="217487" y="857555"/>
                </a:lnTo>
                <a:lnTo>
                  <a:pt x="205581" y="845649"/>
                </a:lnTo>
                <a:lnTo>
                  <a:pt x="188118" y="828186"/>
                </a:lnTo>
                <a:lnTo>
                  <a:pt x="169068" y="814693"/>
                </a:lnTo>
                <a:lnTo>
                  <a:pt x="141287" y="796436"/>
                </a:lnTo>
                <a:lnTo>
                  <a:pt x="103187" y="745637"/>
                </a:lnTo>
                <a:lnTo>
                  <a:pt x="90487" y="725793"/>
                </a:lnTo>
                <a:lnTo>
                  <a:pt x="76993" y="706743"/>
                </a:lnTo>
                <a:lnTo>
                  <a:pt x="38893" y="667849"/>
                </a:lnTo>
                <a:lnTo>
                  <a:pt x="25399" y="616255"/>
                </a:lnTo>
                <a:lnTo>
                  <a:pt x="18256" y="593237"/>
                </a:lnTo>
                <a:lnTo>
                  <a:pt x="10318" y="568630"/>
                </a:lnTo>
                <a:lnTo>
                  <a:pt x="3174" y="547993"/>
                </a:lnTo>
                <a:lnTo>
                  <a:pt x="793" y="541643"/>
                </a:lnTo>
                <a:lnTo>
                  <a:pt x="0" y="539261"/>
                </a:lnTo>
                <a:lnTo>
                  <a:pt x="15081" y="466236"/>
                </a:lnTo>
                <a:lnTo>
                  <a:pt x="25399" y="426549"/>
                </a:lnTo>
                <a:lnTo>
                  <a:pt x="64293" y="359080"/>
                </a:lnTo>
                <a:lnTo>
                  <a:pt x="102393" y="319393"/>
                </a:lnTo>
                <a:lnTo>
                  <a:pt x="141287" y="281293"/>
                </a:lnTo>
                <a:lnTo>
                  <a:pt x="219074" y="204299"/>
                </a:lnTo>
                <a:lnTo>
                  <a:pt x="239712" y="186043"/>
                </a:lnTo>
                <a:lnTo>
                  <a:pt x="257968" y="165405"/>
                </a:lnTo>
                <a:lnTo>
                  <a:pt x="269874" y="145562"/>
                </a:lnTo>
                <a:lnTo>
                  <a:pt x="283368" y="127305"/>
                </a:lnTo>
                <a:lnTo>
                  <a:pt x="288131" y="123337"/>
                </a:lnTo>
                <a:lnTo>
                  <a:pt x="297656" y="115399"/>
                </a:lnTo>
                <a:lnTo>
                  <a:pt x="325437" y="95555"/>
                </a:lnTo>
                <a:lnTo>
                  <a:pt x="354012" y="74918"/>
                </a:lnTo>
                <a:lnTo>
                  <a:pt x="365918" y="67774"/>
                </a:lnTo>
                <a:lnTo>
                  <a:pt x="373856" y="63012"/>
                </a:lnTo>
                <a:lnTo>
                  <a:pt x="404018" y="51899"/>
                </a:lnTo>
                <a:lnTo>
                  <a:pt x="438943" y="44755"/>
                </a:lnTo>
                <a:lnTo>
                  <a:pt x="473074" y="39993"/>
                </a:lnTo>
                <a:lnTo>
                  <a:pt x="502443" y="36818"/>
                </a:lnTo>
                <a:lnTo>
                  <a:pt x="523081" y="25705"/>
                </a:lnTo>
                <a:lnTo>
                  <a:pt x="540543" y="11418"/>
                </a:lnTo>
                <a:lnTo>
                  <a:pt x="546099" y="305"/>
                </a:lnTo>
                <a:lnTo>
                  <a:pt x="546187" y="0"/>
                </a:lnTo>
              </a:path>
            </a:pathLst>
          </a:custGeom>
          <a:noFill/>
          <a:ln w="28440">
            <a:solidFill>
              <a:srgbClr val="ff2600"/>
            </a:solidFill>
            <a:round/>
          </a:ln>
        </p:spPr>
        <p:style>
          <a:lnRef idx="0"/>
          <a:fillRef idx="0"/>
          <a:effectRef idx="0"/>
          <a:fontRef idx="minor"/>
        </p:style>
        <p:txBody>
          <a:bodyPr lIns="0" rIns="0" tIns="0" bIns="0" anchor="t">
            <a:noAutofit/>
          </a:bodyPr>
          <a:p>
            <a:endParaRPr b="0" lang="en-US" sz="1800" spc="-1" strike="noStrike">
              <a:solidFill>
                <a:srgbClr val="000000"/>
              </a:solidFill>
              <a:latin typeface="Arial"/>
            </a:endParaRPr>
          </a:p>
        </p:txBody>
      </p:sp>
      <p:sp>
        <p:nvSpPr>
          <p:cNvPr id="841" name="object 6"/>
          <p:cNvSpPr/>
          <p:nvPr/>
        </p:nvSpPr>
        <p:spPr>
          <a:xfrm>
            <a:off x="5705640" y="3579840"/>
            <a:ext cx="82440" cy="95400"/>
          </a:xfrm>
          <a:custGeom>
            <a:avLst/>
            <a:gdLst>
              <a:gd name="textAreaLeft" fmla="*/ 0 w 82440"/>
              <a:gd name="textAreaRight" fmla="*/ 82800 w 82440"/>
              <a:gd name="textAreaTop" fmla="*/ 0 h 95400"/>
              <a:gd name="textAreaBottom" fmla="*/ 95760 h 95400"/>
            </a:gdLst>
            <a:ahLst/>
            <a:rect l="textAreaLeft" t="textAreaTop" r="textAreaRight" b="textAreaBottom"/>
            <a:pathLst>
              <a:path w="82550" h="94614">
                <a:moveTo>
                  <a:pt x="64770" y="0"/>
                </a:moveTo>
                <a:lnTo>
                  <a:pt x="0" y="70645"/>
                </a:lnTo>
                <a:lnTo>
                  <a:pt x="82424" y="94203"/>
                </a:lnTo>
                <a:lnTo>
                  <a:pt x="64770" y="0"/>
                </a:lnTo>
                <a:close/>
              </a:path>
            </a:pathLst>
          </a:custGeom>
          <a:solidFill>
            <a:srgbClr val="ff2600"/>
          </a:solidFill>
          <a:ln w="0">
            <a:noFill/>
          </a:ln>
        </p:spPr>
        <p:style>
          <a:lnRef idx="0"/>
          <a:fillRef idx="0"/>
          <a:effectRef idx="0"/>
          <a:fontRef idx="minor"/>
        </p:style>
        <p:txBody>
          <a:bodyPr lIns="0" rIns="0" tIns="0" bIns="0" anchor="t">
            <a:noAutofit/>
          </a:bodyPr>
          <a:p>
            <a:endParaRPr b="0" lang="en-US" sz="1800" spc="-1" strike="noStrike">
              <a:solidFill>
                <a:srgbClr val="000000"/>
              </a:solidFill>
              <a:latin typeface="Arial"/>
            </a:endParaRPr>
          </a:p>
        </p:txBody>
      </p:sp>
      <p:sp>
        <p:nvSpPr>
          <p:cNvPr id="842" name="object 7"/>
          <p:cNvSpPr/>
          <p:nvPr/>
        </p:nvSpPr>
        <p:spPr>
          <a:xfrm>
            <a:off x="6948360" y="5157720"/>
            <a:ext cx="1297080" cy="792360"/>
          </a:xfrm>
          <a:custGeom>
            <a:avLst/>
            <a:gdLst>
              <a:gd name="textAreaLeft" fmla="*/ 0 w 1297080"/>
              <a:gd name="textAreaRight" fmla="*/ 1297440 w 1297080"/>
              <a:gd name="textAreaTop" fmla="*/ 0 h 792360"/>
              <a:gd name="textAreaBottom" fmla="*/ 792720 h 792360"/>
            </a:gdLst>
            <a:ahLst/>
            <a:rect l="textAreaLeft" t="textAreaTop" r="textAreaRight" b="textAreaBottom"/>
            <a:pathLst>
              <a:path w="1296670" h="792479">
                <a:moveTo>
                  <a:pt x="0" y="396043"/>
                </a:moveTo>
                <a:lnTo>
                  <a:pt x="10441" y="324854"/>
                </a:lnTo>
                <a:lnTo>
                  <a:pt x="40545" y="257851"/>
                </a:lnTo>
                <a:lnTo>
                  <a:pt x="62398" y="226269"/>
                </a:lnTo>
                <a:lnTo>
                  <a:pt x="88480" y="196152"/>
                </a:lnTo>
                <a:lnTo>
                  <a:pt x="118563" y="167642"/>
                </a:lnTo>
                <a:lnTo>
                  <a:pt x="152418" y="140877"/>
                </a:lnTo>
                <a:lnTo>
                  <a:pt x="189816" y="115998"/>
                </a:lnTo>
                <a:lnTo>
                  <a:pt x="230527" y="93144"/>
                </a:lnTo>
                <a:lnTo>
                  <a:pt x="274324" y="72455"/>
                </a:lnTo>
                <a:lnTo>
                  <a:pt x="320977" y="54071"/>
                </a:lnTo>
                <a:lnTo>
                  <a:pt x="370258" y="38132"/>
                </a:lnTo>
                <a:lnTo>
                  <a:pt x="421938" y="24777"/>
                </a:lnTo>
                <a:lnTo>
                  <a:pt x="475788" y="14147"/>
                </a:lnTo>
                <a:lnTo>
                  <a:pt x="531580" y="6380"/>
                </a:lnTo>
                <a:lnTo>
                  <a:pt x="589084" y="1618"/>
                </a:lnTo>
                <a:lnTo>
                  <a:pt x="648071" y="0"/>
                </a:lnTo>
                <a:lnTo>
                  <a:pt x="707059" y="1618"/>
                </a:lnTo>
                <a:lnTo>
                  <a:pt x="764563" y="6380"/>
                </a:lnTo>
                <a:lnTo>
                  <a:pt x="820355" y="14147"/>
                </a:lnTo>
                <a:lnTo>
                  <a:pt x="874205" y="24777"/>
                </a:lnTo>
                <a:lnTo>
                  <a:pt x="925885" y="38132"/>
                </a:lnTo>
                <a:lnTo>
                  <a:pt x="975166" y="54071"/>
                </a:lnTo>
                <a:lnTo>
                  <a:pt x="1021819" y="72455"/>
                </a:lnTo>
                <a:lnTo>
                  <a:pt x="1065616" y="93144"/>
                </a:lnTo>
                <a:lnTo>
                  <a:pt x="1106327" y="115998"/>
                </a:lnTo>
                <a:lnTo>
                  <a:pt x="1143725" y="140877"/>
                </a:lnTo>
                <a:lnTo>
                  <a:pt x="1177580" y="167642"/>
                </a:lnTo>
                <a:lnTo>
                  <a:pt x="1207663" y="196152"/>
                </a:lnTo>
                <a:lnTo>
                  <a:pt x="1233745" y="226269"/>
                </a:lnTo>
                <a:lnTo>
                  <a:pt x="1255598" y="257851"/>
                </a:lnTo>
                <a:lnTo>
                  <a:pt x="1285702" y="324854"/>
                </a:lnTo>
                <a:lnTo>
                  <a:pt x="1296143" y="396043"/>
                </a:lnTo>
                <a:lnTo>
                  <a:pt x="1293495" y="432091"/>
                </a:lnTo>
                <a:lnTo>
                  <a:pt x="1272994" y="501328"/>
                </a:lnTo>
                <a:lnTo>
                  <a:pt x="1233745" y="565818"/>
                </a:lnTo>
                <a:lnTo>
                  <a:pt x="1207663" y="595934"/>
                </a:lnTo>
                <a:lnTo>
                  <a:pt x="1177580" y="624445"/>
                </a:lnTo>
                <a:lnTo>
                  <a:pt x="1143725" y="651209"/>
                </a:lnTo>
                <a:lnTo>
                  <a:pt x="1106327" y="676089"/>
                </a:lnTo>
                <a:lnTo>
                  <a:pt x="1065616" y="698943"/>
                </a:lnTo>
                <a:lnTo>
                  <a:pt x="1021819" y="719632"/>
                </a:lnTo>
                <a:lnTo>
                  <a:pt x="975166" y="738016"/>
                </a:lnTo>
                <a:lnTo>
                  <a:pt x="925885" y="753955"/>
                </a:lnTo>
                <a:lnTo>
                  <a:pt x="874205" y="767310"/>
                </a:lnTo>
                <a:lnTo>
                  <a:pt x="820355" y="777940"/>
                </a:lnTo>
                <a:lnTo>
                  <a:pt x="764563" y="785707"/>
                </a:lnTo>
                <a:lnTo>
                  <a:pt x="707059" y="790469"/>
                </a:lnTo>
                <a:lnTo>
                  <a:pt x="648071" y="792087"/>
                </a:lnTo>
                <a:lnTo>
                  <a:pt x="589084" y="790469"/>
                </a:lnTo>
                <a:lnTo>
                  <a:pt x="531580" y="785707"/>
                </a:lnTo>
                <a:lnTo>
                  <a:pt x="475788" y="777940"/>
                </a:lnTo>
                <a:lnTo>
                  <a:pt x="421938" y="767310"/>
                </a:lnTo>
                <a:lnTo>
                  <a:pt x="370258" y="753955"/>
                </a:lnTo>
                <a:lnTo>
                  <a:pt x="320977" y="738016"/>
                </a:lnTo>
                <a:lnTo>
                  <a:pt x="274324" y="719632"/>
                </a:lnTo>
                <a:lnTo>
                  <a:pt x="230527" y="698943"/>
                </a:lnTo>
                <a:lnTo>
                  <a:pt x="189816" y="676089"/>
                </a:lnTo>
                <a:lnTo>
                  <a:pt x="152418" y="651209"/>
                </a:lnTo>
                <a:lnTo>
                  <a:pt x="118563" y="624445"/>
                </a:lnTo>
                <a:lnTo>
                  <a:pt x="88480" y="595934"/>
                </a:lnTo>
                <a:lnTo>
                  <a:pt x="62398" y="565818"/>
                </a:lnTo>
                <a:lnTo>
                  <a:pt x="40545" y="534236"/>
                </a:lnTo>
                <a:lnTo>
                  <a:pt x="10441" y="467233"/>
                </a:lnTo>
                <a:lnTo>
                  <a:pt x="0" y="396043"/>
                </a:lnTo>
                <a:close/>
              </a:path>
            </a:pathLst>
          </a:custGeom>
          <a:noFill/>
          <a:ln w="25560">
            <a:solidFill>
              <a:srgbClr val="ff2600"/>
            </a:solidFill>
            <a:round/>
          </a:ln>
        </p:spPr>
        <p:style>
          <a:lnRef idx="0"/>
          <a:fillRef idx="0"/>
          <a:effectRef idx="0"/>
          <a:fontRef idx="minor"/>
        </p:style>
        <p:txBody>
          <a:bodyPr lIns="0" rIns="0" tIns="0" bIns="0" anchor="t">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PlaceHolder 1"/>
          <p:cNvSpPr>
            <a:spLocks noGrp="1"/>
          </p:cNvSpPr>
          <p:nvPr>
            <p:ph type="title"/>
          </p:nvPr>
        </p:nvSpPr>
        <p:spPr>
          <a:xfrm>
            <a:off x="2026800" y="207000"/>
            <a:ext cx="5095800" cy="1277640"/>
          </a:xfrm>
          <a:prstGeom prst="rect">
            <a:avLst/>
          </a:prstGeom>
          <a:noFill/>
          <a:ln w="0">
            <a:noFill/>
          </a:ln>
        </p:spPr>
        <p:txBody>
          <a:bodyPr tIns="12600" anchor="ctr">
            <a:noAutofit/>
          </a:bodyPr>
          <a:p>
            <a:pPr marL="12600" indent="0">
              <a:spcBef>
                <a:spcPts val="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Creating a Threat Tree</a:t>
            </a:r>
            <a:endParaRPr b="0" lang="en-US" sz="4000" spc="-1" strike="noStrike">
              <a:solidFill>
                <a:srgbClr val="d2533c"/>
              </a:solidFill>
              <a:latin typeface="Arial"/>
            </a:endParaRPr>
          </a:p>
        </p:txBody>
      </p:sp>
      <p:sp>
        <p:nvSpPr>
          <p:cNvPr id="844" name="object 3"/>
          <p:cNvSpPr/>
          <p:nvPr/>
        </p:nvSpPr>
        <p:spPr>
          <a:xfrm>
            <a:off x="0" y="1447920"/>
            <a:ext cx="8991720" cy="3647520"/>
          </a:xfrm>
          <a:prstGeom prst="rect">
            <a:avLst/>
          </a:prstGeom>
          <a:noFill/>
          <a:ln w="0">
            <a:noFill/>
          </a:ln>
        </p:spPr>
        <p:style>
          <a:lnRef idx="0"/>
          <a:fillRef idx="0"/>
          <a:effectRef idx="0"/>
          <a:fontRef idx="minor"/>
        </p:style>
        <p:txBody>
          <a:bodyPr lIns="0" rIns="0" tIns="12600" bIns="0" anchor="t">
            <a:spAutoFit/>
          </a:bodyPr>
          <a:p>
            <a:pPr marL="355680" indent="-343080">
              <a:spcBef>
                <a:spcPts val="99"/>
              </a:spcBef>
              <a:buClr>
                <a:srgbClr val="ff0000"/>
              </a:buClr>
              <a:buFont typeface="Arial"/>
              <a:buChar char="•"/>
              <a:tabLst>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800" spc="-1" strike="noStrike">
                <a:solidFill>
                  <a:srgbClr val="ff0000"/>
                </a:solidFill>
                <a:latin typeface="Arial"/>
                <a:ea typeface="Calibri"/>
              </a:rPr>
              <a:t>Procedure:</a:t>
            </a:r>
            <a:endParaRPr b="0" lang="en-US" sz="1800" spc="-1" strike="noStrike">
              <a:solidFill>
                <a:srgbClr val="000000"/>
              </a:solidFill>
              <a:latin typeface="Arial"/>
            </a:endParaRPr>
          </a:p>
          <a:p>
            <a:pPr lvl="1" marL="984240" indent="-514440">
              <a:lnSpc>
                <a:spcPct val="100000"/>
              </a:lnSpc>
              <a:buClr>
                <a:srgbClr val="ff0000"/>
              </a:buClr>
              <a:buFont typeface="Arial"/>
              <a:buAutoNum type="arabicPeriod"/>
              <a:tabLst>
                <a:tab algn="l" pos="353880"/>
                <a:tab algn="l" pos="35568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 algn="l" pos="10058400"/>
              </a:tabLst>
            </a:pPr>
            <a:r>
              <a:rPr b="0" lang="en-US" sz="1800" spc="-1" strike="noStrike">
                <a:solidFill>
                  <a:srgbClr val="ff0000"/>
                </a:solidFill>
                <a:latin typeface="Arial"/>
                <a:ea typeface="Calibri"/>
              </a:rPr>
              <a:t>Identify possible attack goals</a:t>
            </a:r>
            <a:endParaRPr b="0" lang="en-US" sz="1800" spc="-1" strike="noStrike">
              <a:solidFill>
                <a:srgbClr val="000000"/>
              </a:solidFill>
              <a:latin typeface="Arial"/>
            </a:endParaRPr>
          </a:p>
          <a:p>
            <a:pPr lvl="2" marL="1384200" indent="-520560">
              <a:lnSpc>
                <a:spcPct val="100000"/>
              </a:lnSpc>
              <a:spcBef>
                <a:spcPts val="462"/>
              </a:spcBef>
              <a:buClr>
                <a:srgbClr val="ff0000"/>
              </a:buClr>
              <a:buFont typeface="Arial"/>
              <a:buChar char="•"/>
              <a:tabLst>
                <a:tab algn="l" pos="353880"/>
                <a:tab algn="l" pos="35568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 algn="l" pos="10058400"/>
                <a:tab algn="l" pos="10515600"/>
              </a:tabLst>
            </a:pPr>
            <a:r>
              <a:rPr b="0" lang="en-US" sz="1800" spc="-1" strike="noStrike">
                <a:solidFill>
                  <a:srgbClr val="ff0000"/>
                </a:solidFill>
                <a:latin typeface="Arial"/>
                <a:ea typeface="Calibri"/>
              </a:rPr>
              <a:t>Each of these goals is the starting point for a separate Threat  Tree or a sub-­‐tree of a single Threat Tree</a:t>
            </a:r>
            <a:endParaRPr b="0" lang="en-US" sz="1800" spc="-1" strike="noStrike">
              <a:solidFill>
                <a:srgbClr val="000000"/>
              </a:solidFill>
              <a:latin typeface="Arial"/>
            </a:endParaRPr>
          </a:p>
          <a:p>
            <a:pPr lvl="1" marL="984240" indent="-514440">
              <a:lnSpc>
                <a:spcPct val="100000"/>
              </a:lnSpc>
              <a:spcBef>
                <a:spcPts val="575"/>
              </a:spcBef>
              <a:buClr>
                <a:srgbClr val="ff0000"/>
              </a:buClr>
              <a:buFont typeface="Arial"/>
              <a:buAutoNum type="arabicPeriod"/>
              <a:tabLst>
                <a:tab algn="l" pos="353880"/>
                <a:tab algn="l" pos="35568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 algn="l" pos="10058400"/>
              </a:tabLst>
            </a:pPr>
            <a:r>
              <a:rPr b="0" lang="en-US" sz="1800" spc="-1" strike="noStrike">
                <a:solidFill>
                  <a:srgbClr val="ff0000"/>
                </a:solidFill>
                <a:latin typeface="Arial"/>
                <a:ea typeface="Calibri"/>
              </a:rPr>
              <a:t>Identify possible attacks and sub-­‐goals to achieve a top-­‐  level goal, add concrete attacks as leaf nodes, add sub-­‐  goals to the tree</a:t>
            </a:r>
            <a:endParaRPr b="0" lang="en-US" sz="1800" spc="-1" strike="noStrike">
              <a:solidFill>
                <a:srgbClr val="000000"/>
              </a:solidFill>
              <a:latin typeface="Arial"/>
            </a:endParaRPr>
          </a:p>
          <a:p>
            <a:pPr lvl="1" marL="984240" indent="-514440">
              <a:lnSpc>
                <a:spcPct val="100000"/>
              </a:lnSpc>
              <a:spcBef>
                <a:spcPts val="539"/>
              </a:spcBef>
              <a:buClr>
                <a:srgbClr val="ff0000"/>
              </a:buClr>
              <a:buFont typeface="Arial"/>
              <a:buAutoNum type="arabicPeriod"/>
              <a:tabLst>
                <a:tab algn="l" pos="353880"/>
                <a:tab algn="l" pos="35568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 algn="l" pos="10058400"/>
              </a:tabLst>
            </a:pPr>
            <a:r>
              <a:rPr b="0" lang="en-US" sz="1800" spc="-1" strike="noStrike">
                <a:solidFill>
                  <a:srgbClr val="ff0000"/>
                </a:solidFill>
                <a:latin typeface="Arial"/>
                <a:ea typeface="Calibri"/>
              </a:rPr>
              <a:t>Repeat 2. for each added sub-­‐goal, until only leaf nodes  (concrete attacks) are added to the tree</a:t>
            </a:r>
            <a:endParaRPr b="0" lang="en-US" sz="1800" spc="-1" strike="noStrike">
              <a:solidFill>
                <a:srgbClr val="000000"/>
              </a:solidFill>
              <a:latin typeface="Arial"/>
            </a:endParaRPr>
          </a:p>
          <a:p>
            <a:pPr lvl="1" marL="984240" indent="-514440">
              <a:lnSpc>
                <a:spcPct val="100000"/>
              </a:lnSpc>
              <a:spcBef>
                <a:spcPts val="561"/>
              </a:spcBef>
              <a:buClr>
                <a:srgbClr val="ff0000"/>
              </a:buClr>
              <a:buFont typeface="Arial"/>
              <a:buAutoNum type="arabicPeriod"/>
              <a:tabLst>
                <a:tab algn="l" pos="353880"/>
                <a:tab algn="l" pos="35568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 algn="l" pos="10058400"/>
              </a:tabLst>
            </a:pPr>
            <a:r>
              <a:rPr b="0" lang="en-US" sz="1800" spc="-1" strike="noStrike">
                <a:solidFill>
                  <a:srgbClr val="ff0000"/>
                </a:solidFill>
                <a:latin typeface="Arial"/>
                <a:ea typeface="Calibri"/>
              </a:rPr>
              <a:t>Assign annotations to each leaf node, propagate and  aggregate annotations up the tree</a:t>
            </a:r>
            <a:endParaRPr b="0" lang="en-US" sz="1800" spc="-1" strike="noStrike">
              <a:solidFill>
                <a:srgbClr val="000000"/>
              </a:solidFill>
              <a:latin typeface="Arial"/>
            </a:endParaRPr>
          </a:p>
          <a:p>
            <a:pPr lvl="1" marL="984240" indent="-514440">
              <a:lnSpc>
                <a:spcPct val="100000"/>
              </a:lnSpc>
              <a:spcBef>
                <a:spcPts val="561"/>
              </a:spcBef>
              <a:buClr>
                <a:srgbClr val="ff0000"/>
              </a:buClr>
              <a:buFont typeface="Arial"/>
              <a:buAutoNum type="arabicPeriod"/>
              <a:tabLst>
                <a:tab algn="l" pos="353880"/>
                <a:tab algn="l" pos="35568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 algn="l" pos="10058400"/>
              </a:tabLst>
            </a:pPr>
            <a:r>
              <a:rPr b="0" lang="en-US" sz="1800" spc="-1" strike="noStrike">
                <a:solidFill>
                  <a:srgbClr val="ff0000"/>
                </a:solidFill>
                <a:latin typeface="Arial"/>
                <a:ea typeface="Calibri"/>
              </a:rPr>
              <a:t>Keep tree updated, if values are changed (company  analyst changes values to ask “what-­‐if” questions)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5" name=""/>
          <p:cNvSpPr txBox="1"/>
          <p:nvPr/>
        </p:nvSpPr>
        <p:spPr>
          <a:xfrm>
            <a:off x="425520" y="1722600"/>
            <a:ext cx="7804080" cy="4419360"/>
          </a:xfrm>
          <a:prstGeom prst="rect">
            <a:avLst/>
          </a:prstGeom>
          <a:noFill/>
          <a:ln w="0">
            <a:noFill/>
          </a:ln>
        </p:spPr>
        <p:txBody>
          <a:bodyPr anchor="t">
            <a:normAutofit/>
          </a:bodyPr>
          <a:p>
            <a:pPr marL="182520" indent="-182520" algn="just">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rPr>
              <a:t>The way to write a threat tree is to identify goals and sub-goals of an attack, as well as what must be done so that the attack succeeds.</a:t>
            </a:r>
            <a:endParaRPr b="0" lang="en-US" sz="1800" spc="-1" strike="noStrike">
              <a:solidFill>
                <a:srgbClr val="292934"/>
              </a:solidFill>
              <a:latin typeface="Arial"/>
            </a:endParaRPr>
          </a:p>
          <a:p>
            <a:pPr marL="182520" indent="-182520" algn="just">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rPr>
              <a:t>The threat tree on the next slide shows the ways in which an attacker could view another user’s confidential payroll data</a:t>
            </a:r>
            <a:r>
              <a:rPr b="0" lang="en-US" sz="1800" spc="-1" strike="noStrike">
                <a:solidFill>
                  <a:srgbClr val="ff0000"/>
                </a:solidFill>
                <a:latin typeface="Arial"/>
              </a:rPr>
              <a:t>(this attacker’s end goal).</a:t>
            </a:r>
            <a:endParaRPr b="0" lang="en-US" sz="1800" spc="-1" strike="noStrike">
              <a:solidFill>
                <a:srgbClr val="292934"/>
              </a:solidFill>
              <a:latin typeface="Arial"/>
            </a:endParaRPr>
          </a:p>
          <a:p>
            <a:pPr marL="182520" indent="-182520" algn="just">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rPr>
              <a:t>Although threat trees communicate data well, they can become cumbersome when building large threat models. An alternative way of representing the threat tree is using an outline, as illustrated on the slide.</a:t>
            </a:r>
            <a:endParaRPr b="0" lang="en-US" sz="1800" spc="-1" strike="noStrike">
              <a:solidFill>
                <a:srgbClr val="292934"/>
              </a:solidFill>
              <a:latin typeface="Arial"/>
            </a:endParaRPr>
          </a:p>
          <a:p>
            <a:pPr marL="182520" indent="-182520">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292934"/>
              </a:solidFill>
              <a:latin typeface="Arial"/>
            </a:endParaRPr>
          </a:p>
        </p:txBody>
      </p:sp>
      <p:sp>
        <p:nvSpPr>
          <p:cNvPr id="846" name="Rectangle 21"/>
          <p:cNvSpPr/>
          <p:nvPr/>
        </p:nvSpPr>
        <p:spPr>
          <a:xfrm>
            <a:off x="425520" y="446040"/>
            <a:ext cx="8218440" cy="1276560"/>
          </a:xfrm>
          <a:prstGeom prst="rect">
            <a:avLst/>
          </a:prstGeom>
          <a:noFill/>
          <a:ln w="0">
            <a:noFill/>
          </a:ln>
        </p:spPr>
        <p:style>
          <a:lnRef idx="0"/>
          <a:fillRef idx="0"/>
          <a:effectRef idx="0"/>
          <a:fontRef idx="minor"/>
        </p:style>
        <p:txBody>
          <a:bodyPr lIns="0" rIns="0" tIns="28080" bIns="0" anchor="t">
            <a:noAutofit/>
          </a:bodyPr>
          <a:p>
            <a:pPr marL="343080" indent="-343080">
              <a:lnSpc>
                <a:spcPct val="93000"/>
              </a:lnSpc>
              <a:spcAft>
                <a:spcPts val="1426"/>
              </a:spcAft>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3400" spc="-1" strike="noStrike">
                <a:solidFill>
                  <a:srgbClr val="d2533c"/>
                </a:solidFill>
                <a:latin typeface="Arial"/>
              </a:rPr>
              <a:t>Threat Modeling Process – Identify the Threats by Using Attack Trees</a:t>
            </a:r>
            <a:endParaRPr b="0" lang="en-US" sz="3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 name="AutoShape 2"/>
          <p:cNvSpPr/>
          <p:nvPr/>
        </p:nvSpPr>
        <p:spPr>
          <a:xfrm>
            <a:off x="4191120" y="1447920"/>
            <a:ext cx="4952880" cy="3047760"/>
          </a:xfrm>
          <a:prstGeom prst="roundRect">
            <a:avLst>
              <a:gd name="adj" fmla="val 6046"/>
            </a:avLst>
          </a:prstGeom>
          <a:solidFill>
            <a:srgbClr val="800080"/>
          </a:solidFill>
          <a:ln w="9360">
            <a:solidFill>
              <a:srgbClr val="808080"/>
            </a:solidFill>
            <a:miter/>
          </a:ln>
          <a:effectLst>
            <a:outerShdw dist="17819" dir="2700000" blurRad="0" rotWithShape="0">
              <a:srgbClr val="777777"/>
            </a:outerShdw>
          </a:effectLst>
        </p:spPr>
        <p:style>
          <a:lnRef idx="0"/>
          <a:fillRef idx="0"/>
          <a:effectRef idx="0"/>
          <a:fontRef idx="minor"/>
        </p:style>
        <p:txBody>
          <a:bodyPr wrap="none" lIns="90000" rIns="90000" tIns="46800" bIns="46800" anchor="ctr">
            <a:noAutofit/>
          </a:bodyPr>
          <a:p>
            <a:pP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800" spc="-1" strike="noStrike">
                <a:solidFill>
                  <a:srgbClr val="cc0000"/>
                </a:solidFill>
                <a:latin typeface="Arial Narrow"/>
              </a:rPr>
              <a:t>1.0</a:t>
            </a:r>
            <a:r>
              <a:rPr b="0" lang="en-US" sz="1800" spc="-1" strike="noStrike">
                <a:solidFill>
                  <a:srgbClr val="000000"/>
                </a:solidFill>
                <a:latin typeface="Arial Narrow"/>
              </a:rPr>
              <a:t> View payroll data (I)</a:t>
            </a:r>
            <a:endParaRPr b="0" lang="en-US" sz="1800" spc="-1" strike="noStrike">
              <a:solidFill>
                <a:srgbClr val="000000"/>
              </a:solidFill>
              <a:latin typeface="Arial"/>
            </a:endParaRPr>
          </a:p>
          <a:p>
            <a:pP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800" spc="-1" strike="noStrike">
                <a:solidFill>
                  <a:srgbClr val="cc0000"/>
                </a:solidFill>
                <a:latin typeface="Arial Narrow"/>
              </a:rPr>
              <a:t>    </a:t>
            </a:r>
            <a:r>
              <a:rPr b="0" lang="en-US" sz="1800" spc="-1" strike="noStrike">
                <a:solidFill>
                  <a:srgbClr val="cc0000"/>
                </a:solidFill>
                <a:latin typeface="Arial Narrow"/>
              </a:rPr>
              <a:t>1.1</a:t>
            </a:r>
            <a:r>
              <a:rPr b="0" lang="en-US" sz="1800" spc="-1" strike="noStrike">
                <a:solidFill>
                  <a:srgbClr val="000000"/>
                </a:solidFill>
                <a:latin typeface="Arial Narrow"/>
              </a:rPr>
              <a:t> Traffic is unprotected (AND)</a:t>
            </a:r>
            <a:endParaRPr b="0" lang="en-US" sz="1800" spc="-1" strike="noStrike">
              <a:solidFill>
                <a:srgbClr val="000000"/>
              </a:solidFill>
              <a:latin typeface="Arial"/>
            </a:endParaRPr>
          </a:p>
          <a:p>
            <a:pP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800" spc="-1" strike="noStrike">
                <a:solidFill>
                  <a:srgbClr val="000000"/>
                </a:solidFill>
                <a:latin typeface="Arial Narrow"/>
              </a:rPr>
              <a:t>    </a:t>
            </a:r>
            <a:r>
              <a:rPr b="0" lang="en-US" sz="1800" spc="-1" strike="noStrike">
                <a:solidFill>
                  <a:srgbClr val="cc0000"/>
                </a:solidFill>
                <a:latin typeface="Arial Narrow"/>
              </a:rPr>
              <a:t>1.2</a:t>
            </a:r>
            <a:r>
              <a:rPr b="0" lang="en-US" sz="1800" spc="-1" strike="noStrike">
                <a:solidFill>
                  <a:srgbClr val="000000"/>
                </a:solidFill>
                <a:latin typeface="Arial Narrow"/>
              </a:rPr>
              <a:t> Attacker views traffic</a:t>
            </a:r>
            <a:endParaRPr b="0" lang="en-US" sz="1800" spc="-1" strike="noStrike">
              <a:solidFill>
                <a:srgbClr val="000000"/>
              </a:solidFill>
              <a:latin typeface="Arial"/>
            </a:endParaRPr>
          </a:p>
          <a:p>
            <a:pP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800" spc="-1" strike="noStrike">
                <a:solidFill>
                  <a:srgbClr val="cc0000"/>
                </a:solidFill>
                <a:latin typeface="Arial Narrow"/>
              </a:rPr>
              <a:t>        </a:t>
            </a:r>
            <a:r>
              <a:rPr b="0" lang="en-US" sz="1800" spc="-1" strike="noStrike">
                <a:solidFill>
                  <a:srgbClr val="cc0000"/>
                </a:solidFill>
                <a:latin typeface="Arial Narrow"/>
              </a:rPr>
              <a:t>1.2.1</a:t>
            </a:r>
            <a:r>
              <a:rPr b="0" lang="en-US" sz="1800" spc="-1" strike="noStrike">
                <a:solidFill>
                  <a:srgbClr val="000000"/>
                </a:solidFill>
                <a:latin typeface="Arial Narrow"/>
              </a:rPr>
              <a:t> Sniff traffic with protocol analyzer</a:t>
            </a:r>
            <a:endParaRPr b="0" lang="en-US" sz="1800" spc="-1" strike="noStrike">
              <a:solidFill>
                <a:srgbClr val="000000"/>
              </a:solidFill>
              <a:latin typeface="Arial"/>
            </a:endParaRPr>
          </a:p>
          <a:p>
            <a:pP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800" spc="-1" strike="noStrike">
                <a:solidFill>
                  <a:srgbClr val="cc0000"/>
                </a:solidFill>
                <a:latin typeface="Arial Narrow"/>
              </a:rPr>
              <a:t>        </a:t>
            </a:r>
            <a:r>
              <a:rPr b="0" lang="en-US" sz="1800" spc="-1" strike="noStrike">
                <a:solidFill>
                  <a:srgbClr val="cc0000"/>
                </a:solidFill>
                <a:latin typeface="Arial Narrow"/>
              </a:rPr>
              <a:t>1.2.2</a:t>
            </a:r>
            <a:r>
              <a:rPr b="0" lang="en-US" sz="1800" spc="-1" strike="noStrike">
                <a:solidFill>
                  <a:srgbClr val="000000"/>
                </a:solidFill>
                <a:latin typeface="Arial Narrow"/>
              </a:rPr>
              <a:t> Listen to router traffic</a:t>
            </a:r>
            <a:endParaRPr b="0" lang="en-US" sz="1800" spc="-1" strike="noStrike">
              <a:solidFill>
                <a:srgbClr val="000000"/>
              </a:solidFill>
              <a:latin typeface="Arial"/>
            </a:endParaRPr>
          </a:p>
          <a:p>
            <a:pP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800" spc="-1" strike="noStrike">
                <a:solidFill>
                  <a:srgbClr val="cc0000"/>
                </a:solidFill>
                <a:latin typeface="Arial Narrow"/>
              </a:rPr>
              <a:t>            </a:t>
            </a:r>
            <a:r>
              <a:rPr b="0" lang="en-US" sz="1800" spc="-1" strike="noStrike">
                <a:solidFill>
                  <a:srgbClr val="cc0000"/>
                </a:solidFill>
                <a:latin typeface="Arial Narrow"/>
              </a:rPr>
              <a:t>1.2.2.1</a:t>
            </a:r>
            <a:r>
              <a:rPr b="0" lang="en-US" sz="1800" spc="-1" strike="noStrike">
                <a:solidFill>
                  <a:srgbClr val="000000"/>
                </a:solidFill>
                <a:latin typeface="Arial Narrow"/>
              </a:rPr>
              <a:t> Router is unpatched (AND)</a:t>
            </a:r>
            <a:endParaRPr b="0" lang="en-US" sz="1800" spc="-1" strike="noStrike">
              <a:solidFill>
                <a:srgbClr val="000000"/>
              </a:solidFill>
              <a:latin typeface="Arial"/>
            </a:endParaRPr>
          </a:p>
          <a:p>
            <a:pP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800" spc="-1" strike="noStrike">
                <a:solidFill>
                  <a:srgbClr val="cc0000"/>
                </a:solidFill>
                <a:latin typeface="Arial Narrow"/>
              </a:rPr>
              <a:t>            </a:t>
            </a:r>
            <a:r>
              <a:rPr b="0" lang="en-US" sz="1800" spc="-1" strike="noStrike">
                <a:solidFill>
                  <a:srgbClr val="cc0000"/>
                </a:solidFill>
                <a:latin typeface="Arial Narrow"/>
              </a:rPr>
              <a:t>1.2.2.2</a:t>
            </a:r>
            <a:r>
              <a:rPr b="0" lang="en-US" sz="1800" spc="-1" strike="noStrike">
                <a:solidFill>
                  <a:srgbClr val="000000"/>
                </a:solidFill>
                <a:latin typeface="Arial Narrow"/>
              </a:rPr>
              <a:t> Compromise router </a:t>
            </a:r>
            <a:endParaRPr b="0" lang="en-US" sz="1800" spc="-1" strike="noStrike">
              <a:solidFill>
                <a:srgbClr val="000000"/>
              </a:solidFill>
              <a:latin typeface="Arial"/>
            </a:endParaRPr>
          </a:p>
          <a:p>
            <a:pP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800" spc="-1" strike="noStrike">
                <a:solidFill>
                  <a:srgbClr val="cc0000"/>
                </a:solidFill>
                <a:latin typeface="Arial Narrow"/>
              </a:rPr>
              <a:t>            </a:t>
            </a:r>
            <a:r>
              <a:rPr b="0" lang="en-US" sz="1800" spc="-1" strike="noStrike">
                <a:solidFill>
                  <a:srgbClr val="cc0000"/>
                </a:solidFill>
                <a:latin typeface="Arial Narrow"/>
              </a:rPr>
              <a:t>1.2.2.3</a:t>
            </a:r>
            <a:r>
              <a:rPr b="0" lang="en-US" sz="1800" spc="-1" strike="noStrike">
                <a:solidFill>
                  <a:srgbClr val="000000"/>
                </a:solidFill>
                <a:latin typeface="Arial Narrow"/>
              </a:rPr>
              <a:t> Guess router password</a:t>
            </a:r>
            <a:endParaRPr b="0" lang="en-US" sz="1800" spc="-1" strike="noStrike">
              <a:solidFill>
                <a:srgbClr val="000000"/>
              </a:solidFill>
              <a:latin typeface="Arial"/>
            </a:endParaRPr>
          </a:p>
        </p:txBody>
      </p:sp>
      <p:grpSp>
        <p:nvGrpSpPr>
          <p:cNvPr id="848" name="Group 3"/>
          <p:cNvGrpSpPr/>
          <p:nvPr/>
        </p:nvGrpSpPr>
        <p:grpSpPr>
          <a:xfrm>
            <a:off x="228600" y="2133720"/>
            <a:ext cx="6068520" cy="4370400"/>
            <a:chOff x="228600" y="2133720"/>
            <a:chExt cx="6068520" cy="4370400"/>
          </a:xfrm>
        </p:grpSpPr>
        <p:sp>
          <p:nvSpPr>
            <p:cNvPr id="849" name="Rectangle 4"/>
            <p:cNvSpPr/>
            <p:nvPr/>
          </p:nvSpPr>
          <p:spPr>
            <a:xfrm>
              <a:off x="1280880" y="2133720"/>
              <a:ext cx="1904760" cy="761760"/>
            </a:xfrm>
            <a:prstGeom prst="rect">
              <a:avLst/>
            </a:prstGeom>
            <a:solidFill>
              <a:srgbClr val="8dacd0"/>
            </a:solidFill>
            <a:ln w="38160">
              <a:solidFill>
                <a:srgbClr val="333333"/>
              </a:solidFill>
              <a:miter/>
            </a:ln>
          </p:spPr>
          <p:style>
            <a:lnRef idx="0"/>
            <a:fillRef idx="0"/>
            <a:effectRef idx="0"/>
            <a:fontRef idx="minor"/>
          </p:style>
          <p:txBody>
            <a:bodyPr wrap="none" lIns="90000" rIns="90000" tIns="46800" bIns="46800" anchor="ctr">
              <a:noAutofit/>
            </a:bodyPr>
            <a:p>
              <a:pPr algn="ct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000000"/>
                  </a:solidFill>
                  <a:latin typeface="Arial Narrow"/>
                </a:rPr>
                <a:t>Threat #1 (I)</a:t>
              </a:r>
              <a:endParaRPr b="0" lang="en-US" sz="1800" spc="-1" strike="noStrike">
                <a:solidFill>
                  <a:srgbClr val="000000"/>
                </a:solidFill>
                <a:latin typeface="Arial"/>
              </a:endParaRPr>
            </a:p>
            <a:p>
              <a:pPr algn="ct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000000"/>
                  </a:solidFill>
                  <a:latin typeface="Arial Narrow"/>
                </a:rPr>
                <a:t>View payroll data</a:t>
              </a:r>
              <a:endParaRPr b="0" lang="en-US" sz="1800" spc="-1" strike="noStrike">
                <a:solidFill>
                  <a:srgbClr val="000000"/>
                </a:solidFill>
                <a:latin typeface="Arial"/>
              </a:endParaRPr>
            </a:p>
          </p:txBody>
        </p:sp>
        <p:sp>
          <p:nvSpPr>
            <p:cNvPr id="850" name="AutoShape 5"/>
            <p:cNvSpPr/>
            <p:nvPr/>
          </p:nvSpPr>
          <p:spPr>
            <a:xfrm>
              <a:off x="228600" y="3352680"/>
              <a:ext cx="1776240" cy="736560"/>
            </a:xfrm>
            <a:prstGeom prst="flowChartAlternateProcess">
              <a:avLst/>
            </a:prstGeom>
            <a:solidFill>
              <a:srgbClr val="800080"/>
            </a:solidFill>
            <a:ln w="9360">
              <a:solidFill>
                <a:srgbClr val="333333"/>
              </a:solidFill>
              <a:miter/>
            </a:ln>
            <a:effectLst>
              <a:outerShdw dist="17819" dir="2700000" blurRad="0" rotWithShape="0">
                <a:srgbClr val="f3f2dc"/>
              </a:outerShdw>
            </a:effectLst>
          </p:spPr>
          <p:style>
            <a:lnRef idx="0"/>
            <a:fillRef idx="0"/>
            <a:effectRef idx="0"/>
            <a:fontRef idx="minor"/>
          </p:style>
          <p:txBody>
            <a:bodyPr wrap="none" lIns="90000" rIns="90000" tIns="46800" bIns="46800" anchor="ctr">
              <a:noAutofit/>
            </a:bodyPr>
            <a:p>
              <a:pP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cc0000"/>
                  </a:solidFill>
                  <a:latin typeface="Arial Narrow"/>
                </a:rPr>
                <a:t>1.1</a:t>
              </a:r>
              <a:endParaRPr b="0" lang="en-US" sz="1800" spc="-1" strike="noStrike">
                <a:solidFill>
                  <a:srgbClr val="000000"/>
                </a:solidFill>
                <a:latin typeface="Arial"/>
              </a:endParaRPr>
            </a:p>
            <a:p>
              <a:pP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000000"/>
                  </a:solidFill>
                  <a:latin typeface="Arial Narrow"/>
                </a:rPr>
                <a:t>Traffic is </a:t>
              </a:r>
              <a:endParaRPr b="0" lang="en-US" sz="1800" spc="-1" strike="noStrike">
                <a:solidFill>
                  <a:srgbClr val="000000"/>
                </a:solidFill>
                <a:latin typeface="Arial"/>
              </a:endParaRPr>
            </a:p>
            <a:p>
              <a:pP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000000"/>
                  </a:solidFill>
                  <a:latin typeface="Arial Narrow"/>
                </a:rPr>
                <a:t>unprotected</a:t>
              </a:r>
              <a:endParaRPr b="0" lang="en-US" sz="1800" spc="-1" strike="noStrike">
                <a:solidFill>
                  <a:srgbClr val="000000"/>
                </a:solidFill>
                <a:latin typeface="Arial"/>
              </a:endParaRPr>
            </a:p>
          </p:txBody>
        </p:sp>
        <p:sp>
          <p:nvSpPr>
            <p:cNvPr id="851" name="AutoShape 6"/>
            <p:cNvSpPr/>
            <p:nvPr/>
          </p:nvSpPr>
          <p:spPr>
            <a:xfrm>
              <a:off x="2172960" y="3352680"/>
              <a:ext cx="1804680" cy="736560"/>
            </a:xfrm>
            <a:prstGeom prst="flowChartAlternateProcess">
              <a:avLst/>
            </a:prstGeom>
            <a:solidFill>
              <a:srgbClr val="800080"/>
            </a:solidFill>
            <a:ln w="9360">
              <a:solidFill>
                <a:srgbClr val="333333"/>
              </a:solidFill>
              <a:miter/>
            </a:ln>
            <a:effectLst>
              <a:outerShdw dist="17819" dir="2700000" blurRad="0" rotWithShape="0">
                <a:srgbClr val="f3f2dc"/>
              </a:outerShdw>
            </a:effectLst>
          </p:spPr>
          <p:style>
            <a:lnRef idx="0"/>
            <a:fillRef idx="0"/>
            <a:effectRef idx="0"/>
            <a:fontRef idx="minor"/>
          </p:style>
          <p:txBody>
            <a:bodyPr wrap="none" lIns="90000" rIns="90000" tIns="46800" bIns="46800" anchor="ctr">
              <a:noAutofit/>
            </a:bodyPr>
            <a:p>
              <a:pP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cc0000"/>
                  </a:solidFill>
                  <a:latin typeface="Arial Narrow"/>
                </a:rPr>
                <a:t>1.2</a:t>
              </a:r>
              <a:endParaRPr b="0" lang="en-US" sz="1800" spc="-1" strike="noStrike">
                <a:solidFill>
                  <a:srgbClr val="000000"/>
                </a:solidFill>
                <a:latin typeface="Arial"/>
              </a:endParaRPr>
            </a:p>
            <a:p>
              <a:pP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000000"/>
                  </a:solidFill>
                  <a:latin typeface="Arial Narrow"/>
                </a:rPr>
                <a:t>Attacker views</a:t>
              </a:r>
              <a:endParaRPr b="0" lang="en-US" sz="1800" spc="-1" strike="noStrike">
                <a:solidFill>
                  <a:srgbClr val="000000"/>
                </a:solidFill>
                <a:latin typeface="Arial"/>
              </a:endParaRPr>
            </a:p>
            <a:p>
              <a:pP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000000"/>
                  </a:solidFill>
                  <a:latin typeface="Arial Narrow"/>
                </a:rPr>
                <a:t>traffic</a:t>
              </a:r>
              <a:endParaRPr b="0" lang="en-US" sz="1800" spc="-1" strike="noStrike">
                <a:solidFill>
                  <a:srgbClr val="000000"/>
                </a:solidFill>
                <a:latin typeface="Arial"/>
              </a:endParaRPr>
            </a:p>
          </p:txBody>
        </p:sp>
        <p:sp>
          <p:nvSpPr>
            <p:cNvPr id="852" name="AutoShape 7"/>
            <p:cNvSpPr/>
            <p:nvPr/>
          </p:nvSpPr>
          <p:spPr>
            <a:xfrm>
              <a:off x="945720" y="4419720"/>
              <a:ext cx="1958760" cy="738000"/>
            </a:xfrm>
            <a:prstGeom prst="flowChartAlternateProcess">
              <a:avLst/>
            </a:prstGeom>
            <a:solidFill>
              <a:srgbClr val="800080"/>
            </a:solidFill>
            <a:ln w="9360">
              <a:solidFill>
                <a:srgbClr val="333333"/>
              </a:solidFill>
              <a:miter/>
            </a:ln>
            <a:effectLst>
              <a:outerShdw dist="17819" dir="2700000" blurRad="0" rotWithShape="0">
                <a:srgbClr val="f3f2dc"/>
              </a:outerShdw>
            </a:effectLst>
          </p:spPr>
          <p:style>
            <a:lnRef idx="0"/>
            <a:fillRef idx="0"/>
            <a:effectRef idx="0"/>
            <a:fontRef idx="minor"/>
          </p:style>
          <p:txBody>
            <a:bodyPr wrap="none" lIns="90000" rIns="90000" tIns="46800" bIns="46800" anchor="ctr">
              <a:noAutofit/>
            </a:bodyPr>
            <a:p>
              <a:pP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cc0000"/>
                  </a:solidFill>
                  <a:latin typeface="Arial Narrow"/>
                </a:rPr>
                <a:t>1.2.1</a:t>
              </a:r>
              <a:endParaRPr b="0" lang="en-US" sz="1800" spc="-1" strike="noStrike">
                <a:solidFill>
                  <a:srgbClr val="000000"/>
                </a:solidFill>
                <a:latin typeface="Arial"/>
              </a:endParaRPr>
            </a:p>
            <a:p>
              <a:pP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000000"/>
                  </a:solidFill>
                  <a:latin typeface="Arial Narrow"/>
                </a:rPr>
                <a:t>Sniff traffic with </a:t>
              </a:r>
              <a:endParaRPr b="0" lang="en-US" sz="1800" spc="-1" strike="noStrike">
                <a:solidFill>
                  <a:srgbClr val="000000"/>
                </a:solidFill>
                <a:latin typeface="Arial"/>
              </a:endParaRPr>
            </a:p>
            <a:p>
              <a:pP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000000"/>
                  </a:solidFill>
                  <a:latin typeface="Arial Narrow"/>
                </a:rPr>
                <a:t>protocol analyzer</a:t>
              </a:r>
              <a:endParaRPr b="0" lang="en-US" sz="1800" spc="-1" strike="noStrike">
                <a:solidFill>
                  <a:srgbClr val="000000"/>
                </a:solidFill>
                <a:latin typeface="Arial"/>
              </a:endParaRPr>
            </a:p>
          </p:txBody>
        </p:sp>
        <p:sp>
          <p:nvSpPr>
            <p:cNvPr id="853" name="AutoShape 8"/>
            <p:cNvSpPr/>
            <p:nvPr/>
          </p:nvSpPr>
          <p:spPr>
            <a:xfrm>
              <a:off x="3223800" y="4419720"/>
              <a:ext cx="1982520" cy="736560"/>
            </a:xfrm>
            <a:prstGeom prst="flowChartAlternateProcess">
              <a:avLst/>
            </a:prstGeom>
            <a:solidFill>
              <a:srgbClr val="800080"/>
            </a:solidFill>
            <a:ln w="9360">
              <a:solidFill>
                <a:srgbClr val="333333"/>
              </a:solidFill>
              <a:miter/>
            </a:ln>
            <a:effectLst>
              <a:outerShdw dist="17819" dir="2700000" blurRad="0" rotWithShape="0">
                <a:srgbClr val="f3f2dc"/>
              </a:outerShdw>
            </a:effectLst>
          </p:spPr>
          <p:style>
            <a:lnRef idx="0"/>
            <a:fillRef idx="0"/>
            <a:effectRef idx="0"/>
            <a:fontRef idx="minor"/>
          </p:style>
          <p:txBody>
            <a:bodyPr wrap="none" lIns="90000" rIns="90000" tIns="46800" bIns="46800" anchor="ctr">
              <a:noAutofit/>
            </a:bodyPr>
            <a:p>
              <a:pP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cc0000"/>
                  </a:solidFill>
                  <a:latin typeface="Arial Narrow"/>
                </a:rPr>
                <a:t>1.2.2</a:t>
              </a:r>
              <a:endParaRPr b="0" lang="en-US" sz="1800" spc="-1" strike="noStrike">
                <a:solidFill>
                  <a:srgbClr val="000000"/>
                </a:solidFill>
                <a:latin typeface="Arial"/>
              </a:endParaRPr>
            </a:p>
            <a:p>
              <a:pP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000000"/>
                  </a:solidFill>
                  <a:latin typeface="Arial Narrow"/>
                </a:rPr>
                <a:t>Listen to router</a:t>
              </a:r>
              <a:endParaRPr b="0" lang="en-US" sz="1800" spc="-1" strike="noStrike">
                <a:solidFill>
                  <a:srgbClr val="000000"/>
                </a:solidFill>
                <a:latin typeface="Arial"/>
              </a:endParaRPr>
            </a:p>
            <a:p>
              <a:pP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000000"/>
                  </a:solidFill>
                  <a:latin typeface="Arial Narrow"/>
                </a:rPr>
                <a:t>traffic</a:t>
              </a:r>
              <a:endParaRPr b="0" lang="en-US" sz="1800" spc="-1" strike="noStrike">
                <a:solidFill>
                  <a:srgbClr val="000000"/>
                </a:solidFill>
                <a:latin typeface="Arial"/>
              </a:endParaRPr>
            </a:p>
          </p:txBody>
        </p:sp>
        <p:sp>
          <p:nvSpPr>
            <p:cNvPr id="854" name="AutoShape 9"/>
            <p:cNvSpPr/>
            <p:nvPr/>
          </p:nvSpPr>
          <p:spPr>
            <a:xfrm>
              <a:off x="1495080" y="5638680"/>
              <a:ext cx="1449000" cy="865440"/>
            </a:xfrm>
            <a:prstGeom prst="flowChartAlternateProcess">
              <a:avLst/>
            </a:prstGeom>
            <a:solidFill>
              <a:srgbClr val="800080"/>
            </a:solidFill>
            <a:ln w="9360">
              <a:solidFill>
                <a:srgbClr val="333333"/>
              </a:solidFill>
              <a:miter/>
            </a:ln>
            <a:effectLst>
              <a:outerShdw dist="17819" dir="2700000" blurRad="0" rotWithShape="0">
                <a:srgbClr val="f3f2dc"/>
              </a:outerShdw>
            </a:effectLst>
          </p:spPr>
          <p:style>
            <a:lnRef idx="0"/>
            <a:fillRef idx="0"/>
            <a:effectRef idx="0"/>
            <a:fontRef idx="minor"/>
          </p:style>
          <p:txBody>
            <a:bodyPr wrap="none" lIns="90000" rIns="90000" tIns="46800" bIns="46800" anchor="ctr">
              <a:noAutofit/>
            </a:bodyPr>
            <a:p>
              <a:pP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cc0000"/>
                  </a:solidFill>
                  <a:latin typeface="Arial Narrow"/>
                </a:rPr>
                <a:t>1.2.2.1</a:t>
              </a:r>
              <a:endParaRPr b="0" lang="en-US" sz="1800" spc="-1" strike="noStrike">
                <a:solidFill>
                  <a:srgbClr val="000000"/>
                </a:solidFill>
                <a:latin typeface="Arial"/>
              </a:endParaRPr>
            </a:p>
            <a:p>
              <a:pP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000000"/>
                  </a:solidFill>
                  <a:latin typeface="Arial Narrow"/>
                </a:rPr>
                <a:t>Router is </a:t>
              </a:r>
              <a:endParaRPr b="0" lang="en-US" sz="1800" spc="-1" strike="noStrike">
                <a:solidFill>
                  <a:srgbClr val="000000"/>
                </a:solidFill>
                <a:latin typeface="Arial"/>
              </a:endParaRPr>
            </a:p>
            <a:p>
              <a:pP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000000"/>
                  </a:solidFill>
                  <a:latin typeface="Arial Narrow"/>
                </a:rPr>
                <a:t>unpatched</a:t>
              </a:r>
              <a:endParaRPr b="0" lang="en-US" sz="1800" spc="-1" strike="noStrike">
                <a:solidFill>
                  <a:srgbClr val="000000"/>
                </a:solidFill>
                <a:latin typeface="Arial"/>
              </a:endParaRPr>
            </a:p>
          </p:txBody>
        </p:sp>
        <p:sp>
          <p:nvSpPr>
            <p:cNvPr id="855" name="AutoShape 10"/>
            <p:cNvSpPr/>
            <p:nvPr/>
          </p:nvSpPr>
          <p:spPr>
            <a:xfrm>
              <a:off x="3070080" y="5638680"/>
              <a:ext cx="1550520" cy="865440"/>
            </a:xfrm>
            <a:prstGeom prst="flowChartAlternateProcess">
              <a:avLst/>
            </a:prstGeom>
            <a:solidFill>
              <a:srgbClr val="800080"/>
            </a:solidFill>
            <a:ln w="9360">
              <a:solidFill>
                <a:srgbClr val="333333"/>
              </a:solidFill>
              <a:miter/>
            </a:ln>
            <a:effectLst>
              <a:outerShdw dist="17819" dir="2700000" blurRad="0" rotWithShape="0">
                <a:srgbClr val="f3f2dc"/>
              </a:outerShdw>
            </a:effectLst>
          </p:spPr>
          <p:style>
            <a:lnRef idx="0"/>
            <a:fillRef idx="0"/>
            <a:effectRef idx="0"/>
            <a:fontRef idx="minor"/>
          </p:style>
          <p:txBody>
            <a:bodyPr wrap="none" lIns="90000" rIns="90000" tIns="46800" bIns="46800" anchor="ctr">
              <a:noAutofit/>
            </a:bodyPr>
            <a:p>
              <a:pP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cc0000"/>
                  </a:solidFill>
                  <a:latin typeface="Arial Narrow"/>
                </a:rPr>
                <a:t>1.2.2.2</a:t>
              </a:r>
              <a:endParaRPr b="0" lang="en-US" sz="1800" spc="-1" strike="noStrike">
                <a:solidFill>
                  <a:srgbClr val="000000"/>
                </a:solidFill>
                <a:latin typeface="Arial"/>
              </a:endParaRPr>
            </a:p>
            <a:p>
              <a:pP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000000"/>
                  </a:solidFill>
                  <a:latin typeface="Arial Narrow"/>
                </a:rPr>
                <a:t>Compromise </a:t>
              </a:r>
              <a:endParaRPr b="0" lang="en-US" sz="1800" spc="-1" strike="noStrike">
                <a:solidFill>
                  <a:srgbClr val="000000"/>
                </a:solidFill>
                <a:latin typeface="Arial"/>
              </a:endParaRPr>
            </a:p>
            <a:p>
              <a:pP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000000"/>
                  </a:solidFill>
                  <a:latin typeface="Arial Narrow"/>
                </a:rPr>
                <a:t>router</a:t>
              </a:r>
              <a:endParaRPr b="0" lang="en-US" sz="1800" spc="-1" strike="noStrike">
                <a:solidFill>
                  <a:srgbClr val="000000"/>
                </a:solidFill>
                <a:latin typeface="Arial"/>
              </a:endParaRPr>
            </a:p>
          </p:txBody>
        </p:sp>
        <p:sp>
          <p:nvSpPr>
            <p:cNvPr id="856" name="AutoShape 11"/>
            <p:cNvSpPr/>
            <p:nvPr/>
          </p:nvSpPr>
          <p:spPr>
            <a:xfrm>
              <a:off x="4767120" y="5638680"/>
              <a:ext cx="1530000" cy="865440"/>
            </a:xfrm>
            <a:prstGeom prst="flowChartAlternateProcess">
              <a:avLst/>
            </a:prstGeom>
            <a:solidFill>
              <a:srgbClr val="800080"/>
            </a:solidFill>
            <a:ln w="9360">
              <a:solidFill>
                <a:srgbClr val="333333"/>
              </a:solidFill>
              <a:miter/>
            </a:ln>
            <a:effectLst>
              <a:outerShdw dist="17819" dir="2700000" blurRad="0" rotWithShape="0">
                <a:srgbClr val="f3f2dc"/>
              </a:outerShdw>
            </a:effectLst>
          </p:spPr>
          <p:style>
            <a:lnRef idx="0"/>
            <a:fillRef idx="0"/>
            <a:effectRef idx="0"/>
            <a:fontRef idx="minor"/>
          </p:style>
          <p:txBody>
            <a:bodyPr wrap="none" lIns="90000" rIns="90000" tIns="46800" bIns="46800" anchor="ctr">
              <a:noAutofit/>
            </a:bodyPr>
            <a:p>
              <a:pP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cc0000"/>
                  </a:solidFill>
                  <a:latin typeface="Arial Narrow"/>
                </a:rPr>
                <a:t>1.2.2.3</a:t>
              </a:r>
              <a:endParaRPr b="0" lang="en-US" sz="1800" spc="-1" strike="noStrike">
                <a:solidFill>
                  <a:srgbClr val="000000"/>
                </a:solidFill>
                <a:latin typeface="Arial"/>
              </a:endParaRPr>
            </a:p>
            <a:p>
              <a:pP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000000"/>
                  </a:solidFill>
                  <a:latin typeface="Arial Narrow"/>
                </a:rPr>
                <a:t>Guess router</a:t>
              </a:r>
              <a:endParaRPr b="0" lang="en-US" sz="1800" spc="-1" strike="noStrike">
                <a:solidFill>
                  <a:srgbClr val="000000"/>
                </a:solidFill>
                <a:latin typeface="Arial"/>
              </a:endParaRPr>
            </a:p>
            <a:p>
              <a:pP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000000"/>
                  </a:solidFill>
                  <a:latin typeface="Arial Narrow"/>
                </a:rPr>
                <a:t>password</a:t>
              </a:r>
              <a:endParaRPr b="0" lang="en-US" sz="1800" spc="-1" strike="noStrike">
                <a:solidFill>
                  <a:srgbClr val="000000"/>
                </a:solidFill>
                <a:latin typeface="Arial"/>
              </a:endParaRPr>
            </a:p>
          </p:txBody>
        </p:sp>
        <p:cxnSp>
          <p:nvCxnSpPr>
            <p:cNvPr id="857" name="AutoShape 12"/>
            <p:cNvCxnSpPr>
              <a:stCxn id="849" idx="2"/>
              <a:endCxn id="850" idx="0"/>
            </p:cNvCxnSpPr>
            <p:nvPr/>
          </p:nvCxnSpPr>
          <p:spPr>
            <a:xfrm flipH="1">
              <a:off x="1116720" y="2914200"/>
              <a:ext cx="1116360" cy="438840"/>
            </a:xfrm>
            <a:prstGeom prst="straightConnector1">
              <a:avLst/>
            </a:prstGeom>
            <a:ln w="9360">
              <a:solidFill>
                <a:srgbClr val="292934"/>
              </a:solidFill>
              <a:miter/>
            </a:ln>
          </p:spPr>
        </p:cxnSp>
        <p:cxnSp>
          <p:nvCxnSpPr>
            <p:cNvPr id="858" name="AutoShape 13"/>
            <p:cNvCxnSpPr>
              <a:stCxn id="849" idx="2"/>
              <a:endCxn id="851" idx="0"/>
            </p:cNvCxnSpPr>
            <p:nvPr/>
          </p:nvCxnSpPr>
          <p:spPr>
            <a:xfrm>
              <a:off x="2233440" y="2914200"/>
              <a:ext cx="843120" cy="438840"/>
            </a:xfrm>
            <a:prstGeom prst="straightConnector1">
              <a:avLst/>
            </a:prstGeom>
            <a:ln w="9360">
              <a:solidFill>
                <a:srgbClr val="292934"/>
              </a:solidFill>
              <a:miter/>
            </a:ln>
          </p:spPr>
        </p:cxnSp>
        <p:cxnSp>
          <p:nvCxnSpPr>
            <p:cNvPr id="859" name="AutoShape 14"/>
            <p:cNvCxnSpPr>
              <a:stCxn id="851" idx="2"/>
              <a:endCxn id="852" idx="0"/>
            </p:cNvCxnSpPr>
            <p:nvPr/>
          </p:nvCxnSpPr>
          <p:spPr>
            <a:xfrm flipH="1">
              <a:off x="1924920" y="4089240"/>
              <a:ext cx="1151280" cy="331200"/>
            </a:xfrm>
            <a:prstGeom prst="straightConnector1">
              <a:avLst/>
            </a:prstGeom>
            <a:ln w="9360">
              <a:solidFill>
                <a:srgbClr val="292934"/>
              </a:solidFill>
              <a:miter/>
            </a:ln>
          </p:spPr>
        </p:cxnSp>
        <p:cxnSp>
          <p:nvCxnSpPr>
            <p:cNvPr id="860" name="AutoShape 15"/>
            <p:cNvCxnSpPr>
              <a:stCxn id="851" idx="2"/>
              <a:endCxn id="853" idx="0"/>
            </p:cNvCxnSpPr>
            <p:nvPr/>
          </p:nvCxnSpPr>
          <p:spPr>
            <a:xfrm>
              <a:off x="3075840" y="4089240"/>
              <a:ext cx="1140120" cy="331200"/>
            </a:xfrm>
            <a:prstGeom prst="straightConnector1">
              <a:avLst/>
            </a:prstGeom>
            <a:ln w="9360">
              <a:solidFill>
                <a:srgbClr val="292934"/>
              </a:solidFill>
              <a:miter/>
            </a:ln>
          </p:spPr>
        </p:cxnSp>
        <p:cxnSp>
          <p:nvCxnSpPr>
            <p:cNvPr id="861" name="AutoShape 16"/>
            <p:cNvCxnSpPr>
              <a:stCxn id="853" idx="2"/>
              <a:endCxn id="854" idx="0"/>
            </p:cNvCxnSpPr>
            <p:nvPr/>
          </p:nvCxnSpPr>
          <p:spPr>
            <a:xfrm flipH="1">
              <a:off x="2220120" y="5156280"/>
              <a:ext cx="1995840" cy="483120"/>
            </a:xfrm>
            <a:prstGeom prst="straightConnector1">
              <a:avLst/>
            </a:prstGeom>
            <a:ln w="9360">
              <a:solidFill>
                <a:srgbClr val="292934"/>
              </a:solidFill>
              <a:miter/>
            </a:ln>
          </p:spPr>
        </p:cxnSp>
        <p:cxnSp>
          <p:nvCxnSpPr>
            <p:cNvPr id="862" name="AutoShape 17"/>
            <p:cNvCxnSpPr>
              <a:stCxn id="853" idx="2"/>
              <a:endCxn id="855" idx="0"/>
            </p:cNvCxnSpPr>
            <p:nvPr/>
          </p:nvCxnSpPr>
          <p:spPr>
            <a:xfrm flipH="1">
              <a:off x="3845880" y="5156280"/>
              <a:ext cx="370080" cy="483120"/>
            </a:xfrm>
            <a:prstGeom prst="straightConnector1">
              <a:avLst/>
            </a:prstGeom>
            <a:ln w="9360">
              <a:solidFill>
                <a:srgbClr val="292934"/>
              </a:solidFill>
              <a:miter/>
            </a:ln>
          </p:spPr>
        </p:cxnSp>
        <p:cxnSp>
          <p:nvCxnSpPr>
            <p:cNvPr id="863" name="AutoShape 18"/>
            <p:cNvCxnSpPr>
              <a:stCxn id="853" idx="2"/>
              <a:endCxn id="856" idx="0"/>
            </p:cNvCxnSpPr>
            <p:nvPr/>
          </p:nvCxnSpPr>
          <p:spPr>
            <a:xfrm>
              <a:off x="4215600" y="5156280"/>
              <a:ext cx="1316160" cy="483120"/>
            </a:xfrm>
            <a:prstGeom prst="straightConnector1">
              <a:avLst/>
            </a:prstGeom>
            <a:ln w="9360">
              <a:solidFill>
                <a:srgbClr val="292934"/>
              </a:solidFill>
              <a:miter/>
            </a:ln>
          </p:spPr>
        </p:cxnSp>
        <p:sp>
          <p:nvSpPr>
            <p:cNvPr id="864" name="AutoShape 19"/>
            <p:cNvSpPr/>
            <p:nvPr/>
          </p:nvSpPr>
          <p:spPr>
            <a:xfrm rot="10800000">
              <a:off x="2080800" y="2881080"/>
              <a:ext cx="266400" cy="228600"/>
            </a:xfrm>
            <a:custGeom>
              <a:avLst/>
              <a:gdLst>
                <a:gd name="textAreaLeft" fmla="*/ 7920 w 266400"/>
                <a:gd name="textAreaRight" fmla="*/ 258480 w 266400"/>
                <a:gd name="textAreaTop" fmla="*/ 0 h 228600"/>
                <a:gd name="textAreaBottom" fmla="*/ 92160 h 228600"/>
              </a:gdLst>
              <a:ahLst/>
              <a:rect l="textAreaLeft" t="textAreaTop" r="textAreaRight" b="textAreaBottom"/>
              <a:pathLst>
                <a:path w="21600" h="21600">
                  <a:moveTo>
                    <a:pt x="5400" y="7349"/>
                  </a:moveTo>
                  <a:cubicBezTo>
                    <a:pt x="6577" y="5506"/>
                    <a:pt x="8613" y="4391"/>
                    <a:pt x="10800" y="4392"/>
                  </a:cubicBezTo>
                  <a:cubicBezTo>
                    <a:pt x="12986" y="4392"/>
                    <a:pt x="15022" y="5506"/>
                    <a:pt x="16199" y="7349"/>
                  </a:cubicBezTo>
                  <a:lnTo>
                    <a:pt x="19900" y="4984"/>
                  </a:lnTo>
                  <a:cubicBezTo>
                    <a:pt x="17915" y="1879"/>
                    <a:pt x="14485" y="-1"/>
                    <a:pt x="10799" y="0"/>
                  </a:cubicBezTo>
                  <a:cubicBezTo>
                    <a:pt x="7114" y="0"/>
                    <a:pt x="3684" y="1879"/>
                    <a:pt x="1699" y="4984"/>
                  </a:cubicBezTo>
                  <a:lnTo>
                    <a:pt x="5400" y="7349"/>
                  </a:lnTo>
                  <a:close/>
                </a:path>
              </a:pathLst>
            </a:custGeom>
            <a:solidFill>
              <a:srgbClr val="cc0000"/>
            </a:solidFill>
            <a:ln w="0">
              <a:noFill/>
            </a:ln>
          </p:spPr>
          <p:style>
            <a:lnRef idx="0"/>
            <a:fillRef idx="0"/>
            <a:effectRef idx="0"/>
            <a:fontRef idx="minor"/>
          </p:style>
          <p:txBody>
            <a:bodyPr wrap="none" lIns="90000" rIns="90000" tIns="45360" bIns="45360" anchor="ctr">
              <a:noAutofit/>
            </a:bodyPr>
            <a:p>
              <a:endParaRPr b="0" lang="en-US" sz="1800" spc="-1" strike="noStrike">
                <a:solidFill>
                  <a:srgbClr val="000000"/>
                </a:solidFill>
                <a:latin typeface="Arial"/>
              </a:endParaRPr>
            </a:p>
          </p:txBody>
        </p:sp>
        <p:sp>
          <p:nvSpPr>
            <p:cNvPr id="865" name="AutoShape 20"/>
            <p:cNvSpPr/>
            <p:nvPr/>
          </p:nvSpPr>
          <p:spPr>
            <a:xfrm rot="10800000">
              <a:off x="3782520" y="5140080"/>
              <a:ext cx="266040" cy="228600"/>
            </a:xfrm>
            <a:custGeom>
              <a:avLst/>
              <a:gdLst>
                <a:gd name="textAreaLeft" fmla="*/ 7920 w 266040"/>
                <a:gd name="textAreaRight" fmla="*/ 258120 w 266040"/>
                <a:gd name="textAreaTop" fmla="*/ 0 h 228600"/>
                <a:gd name="textAreaBottom" fmla="*/ 92160 h 228600"/>
              </a:gdLst>
              <a:ahLst/>
              <a:rect l="textAreaLeft" t="textAreaTop" r="textAreaRight" b="textAreaBottom"/>
              <a:pathLst>
                <a:path w="21600" h="21600">
                  <a:moveTo>
                    <a:pt x="5400" y="7349"/>
                  </a:moveTo>
                  <a:cubicBezTo>
                    <a:pt x="6577" y="5506"/>
                    <a:pt x="8613" y="4391"/>
                    <a:pt x="10800" y="4392"/>
                  </a:cubicBezTo>
                  <a:cubicBezTo>
                    <a:pt x="12986" y="4392"/>
                    <a:pt x="15022" y="5506"/>
                    <a:pt x="16199" y="7349"/>
                  </a:cubicBezTo>
                  <a:lnTo>
                    <a:pt x="19900" y="4984"/>
                  </a:lnTo>
                  <a:cubicBezTo>
                    <a:pt x="17915" y="1879"/>
                    <a:pt x="14485" y="-1"/>
                    <a:pt x="10799" y="0"/>
                  </a:cubicBezTo>
                  <a:cubicBezTo>
                    <a:pt x="7114" y="0"/>
                    <a:pt x="3684" y="1879"/>
                    <a:pt x="1699" y="4984"/>
                  </a:cubicBezTo>
                  <a:lnTo>
                    <a:pt x="5400" y="7349"/>
                  </a:lnTo>
                  <a:close/>
                </a:path>
              </a:pathLst>
            </a:custGeom>
            <a:solidFill>
              <a:srgbClr val="cc0000"/>
            </a:solidFill>
            <a:ln w="0">
              <a:noFill/>
            </a:ln>
          </p:spPr>
          <p:style>
            <a:lnRef idx="0"/>
            <a:fillRef idx="0"/>
            <a:effectRef idx="0"/>
            <a:fontRef idx="minor"/>
          </p:style>
          <p:txBody>
            <a:bodyPr wrap="none" lIns="90000" rIns="90000" tIns="45360" bIns="45360" anchor="ctr">
              <a:noAutofit/>
            </a:bodyPr>
            <a:p>
              <a:endParaRPr b="0" lang="en-US" sz="1800" spc="-1" strike="noStrike">
                <a:solidFill>
                  <a:srgbClr val="000000"/>
                </a:solidFill>
                <a:latin typeface="Arial"/>
              </a:endParaRPr>
            </a:p>
          </p:txBody>
        </p:sp>
      </p:grpSp>
      <p:sp>
        <p:nvSpPr>
          <p:cNvPr id="866" name="PlaceHolder 1"/>
          <p:cNvSpPr>
            <a:spLocks noGrp="1"/>
          </p:cNvSpPr>
          <p:nvPr>
            <p:ph type="title"/>
          </p:nvPr>
        </p:nvSpPr>
        <p:spPr>
          <a:xfrm>
            <a:off x="457200" y="533160"/>
            <a:ext cx="8229600" cy="9903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100" spc="-1" strike="noStrike">
                <a:solidFill>
                  <a:srgbClr val="d2533c"/>
                </a:solidFill>
                <a:latin typeface="Arial"/>
              </a:rPr>
              <a:t>Threat Modeling Process </a:t>
            </a:r>
            <a:r>
              <a:rPr b="0" lang="en-US" sz="3100" spc="-1" strike="noStrike">
                <a:solidFill>
                  <a:srgbClr val="d2533c"/>
                </a:solidFill>
                <a:latin typeface="Arial"/>
                <a:ea typeface="Arial"/>
              </a:rPr>
              <a:t>– </a:t>
            </a:r>
            <a:r>
              <a:rPr b="0" lang="en-US" sz="3100" spc="-1" strike="noStrike">
                <a:solidFill>
                  <a:srgbClr val="d2533c"/>
                </a:solidFill>
                <a:latin typeface="Arial"/>
              </a:rPr>
              <a:t>Identify the Threats by Using Attack Trees</a:t>
            </a:r>
            <a:br>
              <a:rPr sz="3100"/>
            </a:br>
            <a:r>
              <a:rPr b="0" lang="en-US" sz="3100" spc="-1" strike="noStrike">
                <a:solidFill>
                  <a:srgbClr val="d2533c"/>
                </a:solidFill>
                <a:latin typeface="Arial"/>
              </a:rPr>
              <a:t>EXAMPLE 2</a:t>
            </a:r>
            <a:endParaRPr b="0" lang="en-US" sz="3100" spc="-1" strike="noStrike">
              <a:solidFill>
                <a:srgbClr val="d2533c"/>
              </a:solidFill>
              <a:latin typeface="Arial"/>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7" name="PlaceHolder 1"/>
          <p:cNvSpPr>
            <a:spLocks noGrp="1"/>
          </p:cNvSpPr>
          <p:nvPr>
            <p:ph type="title"/>
          </p:nvPr>
        </p:nvSpPr>
        <p:spPr>
          <a:xfrm>
            <a:off x="1006560" y="954000"/>
            <a:ext cx="4735440" cy="695520"/>
          </a:xfrm>
          <a:prstGeom prst="rect">
            <a:avLst/>
          </a:prstGeom>
          <a:noFill/>
          <a:ln w="0">
            <a:noFill/>
          </a:ln>
        </p:spPr>
        <p:txBody>
          <a:bodyPr tIns="13320" anchor="ctr">
            <a:noAutofit/>
          </a:bodyPr>
          <a:p>
            <a:pPr marL="12600" indent="0">
              <a:spcBef>
                <a:spcPts val="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Threat Modeling Process</a:t>
            </a:r>
            <a:endParaRPr b="0" lang="en-US" sz="4000" spc="-1" strike="noStrike">
              <a:solidFill>
                <a:srgbClr val="d2533c"/>
              </a:solidFill>
              <a:latin typeface="Arial"/>
            </a:endParaRPr>
          </a:p>
        </p:txBody>
      </p:sp>
      <p:pic>
        <p:nvPicPr>
          <p:cNvPr id="868" name="object 3" descr=""/>
          <p:cNvPicPr/>
          <p:nvPr/>
        </p:nvPicPr>
        <p:blipFill>
          <a:blip r:embed="rId1"/>
          <a:stretch/>
        </p:blipFill>
        <p:spPr>
          <a:xfrm>
            <a:off x="1004760" y="1803240"/>
            <a:ext cx="3576600" cy="4564080"/>
          </a:xfrm>
          <a:prstGeom prst="rect">
            <a:avLst/>
          </a:prstGeom>
          <a:ln w="0">
            <a:noFill/>
          </a:ln>
        </p:spPr>
      </p:pic>
      <p:sp>
        <p:nvSpPr>
          <p:cNvPr id="869" name="object 4"/>
          <p:cNvSpPr/>
          <p:nvPr/>
        </p:nvSpPr>
        <p:spPr>
          <a:xfrm>
            <a:off x="5114880" y="2687760"/>
            <a:ext cx="2030400" cy="306288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99"/>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Century Schoolbook"/>
              </a:rPr>
              <a:t>Threat modeling is an  iterative process that  should be repeated as  the application evolves  (for every release,  sprint, or iteration)</a:t>
            </a:r>
            <a:endParaRPr b="0" lang="en-US" sz="2000" spc="-1" strike="noStrike">
              <a:solidFill>
                <a:srgbClr val="000000"/>
              </a:solidFill>
              <a:latin typeface="Arial"/>
            </a:endParaRPr>
          </a:p>
        </p:txBody>
      </p:sp>
      <p:sp>
        <p:nvSpPr>
          <p:cNvPr id="870" name="object 5"/>
          <p:cNvSpPr/>
          <p:nvPr/>
        </p:nvSpPr>
        <p:spPr>
          <a:xfrm>
            <a:off x="457200" y="19080"/>
            <a:ext cx="2895480" cy="328680"/>
          </a:xfrm>
          <a:prstGeom prst="rect">
            <a:avLst/>
          </a:prstGeom>
          <a:noFill/>
          <a:ln w="0">
            <a:noFill/>
          </a:ln>
        </p:spPr>
        <p:style>
          <a:lnRef idx="0"/>
          <a:fillRef idx="0"/>
          <a:effectRef idx="0"/>
          <a:fontRef idx="minor"/>
        </p:style>
        <p:txBody>
          <a:bodyPr lIns="90000" rIns="90000" tIns="10800" bIns="46800" anchor="ctr">
            <a:noAutofit/>
          </a:bodyPr>
          <a:p>
            <a:pPr marL="12600">
              <a:lnSpc>
                <a:spcPct val="100000"/>
              </a:lnSpc>
              <a:spcBef>
                <a:spcPts val="88"/>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ffffff"/>
                </a:solidFill>
                <a:latin typeface="Century Schoolbook"/>
                <a:ea typeface="Century Schoolbook"/>
              </a:rPr>
              <a:t>Miriam Celi, CISSP ~ 2017 SFISSA Security Conference</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1" name="PlaceHolder 1"/>
          <p:cNvSpPr>
            <a:spLocks noGrp="1"/>
          </p:cNvSpPr>
          <p:nvPr>
            <p:ph type="title"/>
          </p:nvPr>
        </p:nvSpPr>
        <p:spPr>
          <a:xfrm>
            <a:off x="1006560" y="712800"/>
            <a:ext cx="4287600" cy="936720"/>
          </a:xfrm>
          <a:prstGeom prst="rect">
            <a:avLst/>
          </a:prstGeom>
          <a:noFill/>
          <a:ln w="0">
            <a:noFill/>
          </a:ln>
        </p:spPr>
        <p:txBody>
          <a:bodyPr tIns="13320" anchor="ctr">
            <a:noAutofit/>
          </a:bodyPr>
          <a:p>
            <a:pPr marL="12600" indent="0">
              <a:spcBef>
                <a:spcPts val="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Step 1. Identify Assets</a:t>
            </a:r>
            <a:endParaRPr b="0" lang="en-US" sz="4000" spc="-1" strike="noStrike">
              <a:solidFill>
                <a:srgbClr val="d2533c"/>
              </a:solidFill>
              <a:latin typeface="Arial"/>
            </a:endParaRPr>
          </a:p>
        </p:txBody>
      </p:sp>
      <p:sp>
        <p:nvSpPr>
          <p:cNvPr id="872" name="object 3"/>
          <p:cNvSpPr/>
          <p:nvPr/>
        </p:nvSpPr>
        <p:spPr>
          <a:xfrm>
            <a:off x="457200" y="1649520"/>
            <a:ext cx="7199280" cy="5210280"/>
          </a:xfrm>
          <a:prstGeom prst="rect">
            <a:avLst/>
          </a:prstGeom>
          <a:noFill/>
          <a:ln w="0">
            <a:noFill/>
          </a:ln>
        </p:spPr>
        <p:style>
          <a:lnRef idx="0"/>
          <a:fillRef idx="0"/>
          <a:effectRef idx="0"/>
          <a:fontRef idx="minor"/>
        </p:style>
        <p:txBody>
          <a:bodyPr lIns="0" rIns="0" tIns="13320" bIns="0" anchor="t">
            <a:spAutoFit/>
          </a:bodyPr>
          <a:p>
            <a:pPr marL="298440" indent="-285840" algn="just">
              <a:spcBef>
                <a:spcPts val="99"/>
              </a:spcBef>
              <a:buClr>
                <a:srgbClr val="292934"/>
              </a:buClr>
              <a:buFont typeface="Arial"/>
              <a:buChar char="•"/>
              <a:tabLst>
                <a:tab algn="l" pos="29844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Arial"/>
              </a:rPr>
              <a:t>Identify the assets that need to be protected.</a:t>
            </a:r>
            <a:endParaRPr b="0" lang="en-US" sz="2000" spc="-1" strike="noStrike">
              <a:solidFill>
                <a:srgbClr val="000000"/>
              </a:solidFill>
              <a:latin typeface="Arial"/>
            </a:endParaRPr>
          </a:p>
          <a:p>
            <a:pPr marL="298440" indent="-285840" algn="just">
              <a:spcBef>
                <a:spcPts val="51"/>
              </a:spcBef>
              <a:buClr>
                <a:srgbClr val="292934"/>
              </a:buClr>
              <a:buFont typeface="Arial"/>
              <a:buChar char="•"/>
              <a:tabLst>
                <a:tab algn="l" pos="29844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2000" spc="-1" strike="noStrike">
              <a:solidFill>
                <a:srgbClr val="000000"/>
              </a:solidFill>
              <a:latin typeface="Arial"/>
            </a:endParaRPr>
          </a:p>
          <a:p>
            <a:pPr marL="298440" indent="-285840" algn="just">
              <a:buClr>
                <a:srgbClr val="292934"/>
              </a:buClr>
              <a:buFont typeface="Arial"/>
              <a:buChar char="•"/>
              <a:tabLst>
                <a:tab algn="l" pos="29844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Arial"/>
              </a:rPr>
              <a:t>Assets are classified according to data sensitivity and their intrinsic value  to a potential attacker.</a:t>
            </a:r>
            <a:endParaRPr b="0" lang="en-US" sz="2000" spc="-1" strike="noStrike">
              <a:solidFill>
                <a:srgbClr val="000000"/>
              </a:solidFill>
              <a:latin typeface="Arial"/>
            </a:endParaRPr>
          </a:p>
          <a:p>
            <a:pPr marL="298440" indent="-285840" algn="just">
              <a:spcBef>
                <a:spcPts val="51"/>
              </a:spcBef>
              <a:buClr>
                <a:srgbClr val="292934"/>
              </a:buClr>
              <a:buFont typeface="Arial"/>
              <a:buChar char="•"/>
              <a:tabLst>
                <a:tab algn="l" pos="29844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2000" spc="-1" strike="noStrike">
              <a:solidFill>
                <a:srgbClr val="000000"/>
              </a:solidFill>
              <a:latin typeface="Arial"/>
            </a:endParaRPr>
          </a:p>
          <a:p>
            <a:pPr marL="298440" indent="-285840" algn="just">
              <a:buClr>
                <a:srgbClr val="292934"/>
              </a:buClr>
              <a:buFont typeface="Arial"/>
              <a:buChar char="•"/>
              <a:tabLst>
                <a:tab algn="l" pos="29844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Arial"/>
              </a:rPr>
              <a:t>Assets can range from confidential data, such as your customer or orders  database, to web pages or web site availability.</a:t>
            </a:r>
            <a:endParaRPr b="0" lang="en-US" sz="2000" spc="-1" strike="noStrike">
              <a:solidFill>
                <a:srgbClr val="000000"/>
              </a:solidFill>
              <a:latin typeface="Arial"/>
            </a:endParaRPr>
          </a:p>
          <a:p>
            <a:pPr marL="298440" indent="-285840" algn="just">
              <a:buClr>
                <a:srgbClr val="292934"/>
              </a:buClr>
              <a:buFont typeface="Arial"/>
              <a:buChar char="•"/>
              <a:tabLst>
                <a:tab algn="l" pos="29844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2000" spc="-1" strike="noStrike">
              <a:solidFill>
                <a:srgbClr val="000000"/>
              </a:solidFill>
              <a:latin typeface="Arial"/>
            </a:endParaRPr>
          </a:p>
          <a:p>
            <a:pPr marL="298440" indent="-285840" algn="just">
              <a:buClr>
                <a:srgbClr val="292934"/>
              </a:buClr>
              <a:buFont typeface="Arial"/>
              <a:buChar char="•"/>
              <a:tabLst>
                <a:tab algn="l" pos="29844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Arial"/>
              </a:rPr>
              <a:t>Build a list of assets that require protection, including:</a:t>
            </a:r>
            <a:endParaRPr b="0" lang="en-US" sz="2000" spc="-1" strike="noStrike">
              <a:solidFill>
                <a:srgbClr val="000000"/>
              </a:solidFill>
              <a:latin typeface="Arial"/>
            </a:endParaRPr>
          </a:p>
          <a:p>
            <a:pPr lvl="1" marL="914400" indent="-457200" algn="just">
              <a:lnSpc>
                <a:spcPct val="100000"/>
              </a:lnSpc>
              <a:buClr>
                <a:srgbClr val="292934"/>
              </a:buClr>
              <a:buFont typeface="Arial"/>
              <a:buChar char="•"/>
              <a:tabLst>
                <a:tab algn="l" pos="29844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 algn="l" pos="10058400"/>
              </a:tabLst>
            </a:pPr>
            <a:r>
              <a:rPr b="0" lang="en-US" sz="2000" spc="-1" strike="noStrike">
                <a:solidFill>
                  <a:srgbClr val="292934"/>
                </a:solidFill>
                <a:latin typeface="Arial"/>
                <a:ea typeface="Arial"/>
              </a:rPr>
              <a:t>Confidential data, such as customer databases</a:t>
            </a:r>
            <a:endParaRPr b="0" lang="en-US" sz="2000" spc="-1" strike="noStrike">
              <a:solidFill>
                <a:srgbClr val="000000"/>
              </a:solidFill>
              <a:latin typeface="Arial"/>
            </a:endParaRPr>
          </a:p>
          <a:p>
            <a:pPr lvl="1" marL="914400" indent="-457200" algn="just">
              <a:lnSpc>
                <a:spcPct val="100000"/>
              </a:lnSpc>
              <a:buClr>
                <a:srgbClr val="292934"/>
              </a:buClr>
              <a:buFont typeface="Arial"/>
              <a:buChar char="•"/>
              <a:tabLst>
                <a:tab algn="l" pos="29844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 algn="l" pos="10058400"/>
              </a:tabLst>
            </a:pPr>
            <a:r>
              <a:rPr b="0" lang="en-US" sz="2000" spc="-1" strike="noStrike">
                <a:solidFill>
                  <a:srgbClr val="292934"/>
                </a:solidFill>
                <a:latin typeface="Arial"/>
                <a:ea typeface="Arial"/>
              </a:rPr>
              <a:t>Web pages</a:t>
            </a:r>
            <a:endParaRPr b="0" lang="en-US" sz="2000" spc="-1" strike="noStrike">
              <a:solidFill>
                <a:srgbClr val="000000"/>
              </a:solidFill>
              <a:latin typeface="Arial"/>
            </a:endParaRPr>
          </a:p>
          <a:p>
            <a:pPr lvl="1" marL="914400" indent="-457200" algn="just">
              <a:lnSpc>
                <a:spcPct val="100000"/>
              </a:lnSpc>
              <a:buClr>
                <a:srgbClr val="292934"/>
              </a:buClr>
              <a:buFont typeface="Arial"/>
              <a:buChar char="•"/>
              <a:tabLst>
                <a:tab algn="l" pos="29844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 algn="l" pos="10058400"/>
              </a:tabLst>
            </a:pPr>
            <a:r>
              <a:rPr b="0" lang="en-US" sz="2000" spc="-1" strike="noStrike">
                <a:solidFill>
                  <a:srgbClr val="292934"/>
                </a:solidFill>
                <a:latin typeface="Arial"/>
                <a:ea typeface="Arial"/>
              </a:rPr>
              <a:t>System availability</a:t>
            </a:r>
            <a:endParaRPr b="0" lang="en-US" sz="2000" spc="-1" strike="noStrike">
              <a:solidFill>
                <a:srgbClr val="000000"/>
              </a:solidFill>
              <a:latin typeface="Arial"/>
            </a:endParaRPr>
          </a:p>
          <a:p>
            <a:pPr lvl="1" marL="914400" indent="-457200" algn="just">
              <a:lnSpc>
                <a:spcPct val="100000"/>
              </a:lnSpc>
              <a:buClr>
                <a:srgbClr val="292934"/>
              </a:buClr>
              <a:buFont typeface="Arial"/>
              <a:buChar char="•"/>
              <a:tabLst>
                <a:tab algn="l" pos="29844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 algn="l" pos="10058400"/>
              </a:tabLst>
            </a:pPr>
            <a:r>
              <a:rPr b="0" lang="en-US" sz="2000" spc="-1" strike="noStrike">
                <a:solidFill>
                  <a:srgbClr val="292934"/>
                </a:solidFill>
                <a:latin typeface="Arial"/>
                <a:ea typeface="Arial"/>
              </a:rPr>
              <a:t>Anything else that, if compromised, would prevent correct operation of your application</a:t>
            </a:r>
            <a:endParaRPr b="0" lang="en-US" sz="2000" spc="-1" strike="noStrike">
              <a:solidFill>
                <a:srgbClr val="000000"/>
              </a:solidFill>
              <a:latin typeface="Arial"/>
            </a:endParaRPr>
          </a:p>
          <a:p>
            <a:pPr marL="298440" indent="-285840" algn="just">
              <a:buClr>
                <a:srgbClr val="292934"/>
              </a:buClr>
              <a:buFont typeface="Arial"/>
              <a:buChar char="•"/>
              <a:tabLst>
                <a:tab algn="l" pos="29844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2000" spc="-1" strike="noStrike">
              <a:solidFill>
                <a:srgbClr val="000000"/>
              </a:solidFill>
              <a:latin typeface="Arial"/>
            </a:endParaRPr>
          </a:p>
          <a:p>
            <a:pPr marL="298440" indent="-285840" algn="just">
              <a:buClr>
                <a:srgbClr val="292934"/>
              </a:buClr>
              <a:buFont typeface="Arial"/>
              <a:buChar char="•"/>
              <a:tabLst>
                <a:tab algn="l" pos="29844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2000" spc="-1" strike="noStrike">
              <a:solidFill>
                <a:srgbClr val="000000"/>
              </a:solidFill>
              <a:latin typeface="Arial"/>
            </a:endParaRPr>
          </a:p>
        </p:txBody>
      </p:sp>
      <p:pic>
        <p:nvPicPr>
          <p:cNvPr id="873" name="object 4" descr=""/>
          <p:cNvPicPr/>
          <p:nvPr/>
        </p:nvPicPr>
        <p:blipFill>
          <a:blip r:embed="rId1"/>
          <a:stretch/>
        </p:blipFill>
        <p:spPr>
          <a:xfrm>
            <a:off x="7656480" y="4297320"/>
            <a:ext cx="1463760" cy="2143080"/>
          </a:xfrm>
          <a:prstGeom prst="rect">
            <a:avLst/>
          </a:prstGeom>
          <a:ln w="0">
            <a:noFill/>
          </a:ln>
        </p:spPr>
      </p:pic>
      <p:sp>
        <p:nvSpPr>
          <p:cNvPr id="874" name="object 5"/>
          <p:cNvSpPr/>
          <p:nvPr/>
        </p:nvSpPr>
        <p:spPr>
          <a:xfrm>
            <a:off x="457200" y="19080"/>
            <a:ext cx="2895480" cy="328680"/>
          </a:xfrm>
          <a:prstGeom prst="rect">
            <a:avLst/>
          </a:prstGeom>
          <a:noFill/>
          <a:ln w="0">
            <a:noFill/>
          </a:ln>
        </p:spPr>
        <p:style>
          <a:lnRef idx="0"/>
          <a:fillRef idx="0"/>
          <a:effectRef idx="0"/>
          <a:fontRef idx="minor"/>
        </p:style>
        <p:txBody>
          <a:bodyPr lIns="90000" rIns="90000" tIns="10800" bIns="46800" anchor="ctr">
            <a:noAutofit/>
          </a:bodyPr>
          <a:p>
            <a:pPr marL="12600">
              <a:lnSpc>
                <a:spcPct val="100000"/>
              </a:lnSpc>
              <a:spcBef>
                <a:spcPts val="88"/>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ffffff"/>
                </a:solidFill>
                <a:latin typeface="Century Schoolbook"/>
                <a:ea typeface="Century Schoolbook"/>
              </a:rPr>
              <a:t>Miriam Celi, CISSP ~ 2017 SFISSA Security Conference</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5" name="PlaceHolder 1"/>
          <p:cNvSpPr>
            <a:spLocks noGrp="1"/>
          </p:cNvSpPr>
          <p:nvPr>
            <p:ph type="title"/>
          </p:nvPr>
        </p:nvSpPr>
        <p:spPr>
          <a:xfrm>
            <a:off x="457200" y="533160"/>
            <a:ext cx="8229600" cy="9903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Step 1: Identify Assets</a:t>
            </a:r>
            <a:endParaRPr b="0" lang="en-US" sz="4000" spc="-1" strike="noStrike">
              <a:solidFill>
                <a:srgbClr val="d2533c"/>
              </a:solidFill>
              <a:latin typeface="Arial"/>
            </a:endParaRPr>
          </a:p>
        </p:txBody>
      </p:sp>
      <p:sp>
        <p:nvSpPr>
          <p:cNvPr id="876" name=""/>
          <p:cNvSpPr txBox="1"/>
          <p:nvPr/>
        </p:nvSpPr>
        <p:spPr>
          <a:xfrm>
            <a:off x="457200" y="1471680"/>
            <a:ext cx="8229600" cy="4876560"/>
          </a:xfrm>
          <a:prstGeom prst="rect">
            <a:avLst/>
          </a:prstGeom>
          <a:noFill/>
          <a:ln w="0">
            <a:noFill/>
          </a:ln>
        </p:spPr>
        <p:txBody>
          <a:bodyPr anchor="t">
            <a:normAutofit fontScale="97000"/>
          </a:bodyPr>
          <a:p>
            <a:pPr marL="176760" indent="-176760">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1800" spc="-1" strike="noStrike">
                <a:solidFill>
                  <a:srgbClr val="292934"/>
                </a:solidFill>
                <a:latin typeface="Arial"/>
              </a:rPr>
              <a:t>Hardware:</a:t>
            </a:r>
            <a:r>
              <a:rPr b="0" lang="en-US" sz="1800" spc="-1" strike="noStrike">
                <a:solidFill>
                  <a:srgbClr val="292934"/>
                </a:solidFill>
                <a:latin typeface="Arial"/>
              </a:rPr>
              <a:t> Processors, boards, keyboards, monitors, terminals, microcomputers, workstations, tape drives, printers, disks, disk drives, cables, connections, communications controllers, and communications media </a:t>
            </a:r>
            <a:endParaRPr b="0" lang="en-US" sz="1800" spc="-1" strike="noStrike">
              <a:solidFill>
                <a:srgbClr val="292934"/>
              </a:solidFill>
              <a:latin typeface="Arial"/>
            </a:endParaRPr>
          </a:p>
          <a:p>
            <a:pPr marL="176760" indent="-176760">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1800" spc="-1" strike="noStrike">
                <a:solidFill>
                  <a:srgbClr val="292934"/>
                </a:solidFill>
                <a:latin typeface="Arial"/>
              </a:rPr>
              <a:t>Software:</a:t>
            </a:r>
            <a:r>
              <a:rPr b="0" lang="en-US" sz="1800" spc="-1" strike="noStrike">
                <a:solidFill>
                  <a:srgbClr val="292934"/>
                </a:solidFill>
                <a:latin typeface="Arial"/>
              </a:rPr>
              <a:t> Source programs, object programs, purchased programs, in-house programs, utility programs, operating systems, systems programs (such as compilers), and maintenance diagnostic programs </a:t>
            </a:r>
            <a:endParaRPr b="0" lang="en-US" sz="1800" spc="-1" strike="noStrike">
              <a:solidFill>
                <a:srgbClr val="292934"/>
              </a:solidFill>
              <a:latin typeface="Arial"/>
            </a:endParaRPr>
          </a:p>
          <a:p>
            <a:pPr marL="176760" indent="-176760">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1800" spc="-1" strike="noStrike">
                <a:solidFill>
                  <a:srgbClr val="292934"/>
                </a:solidFill>
                <a:latin typeface="Arial"/>
              </a:rPr>
              <a:t>Data:</a:t>
            </a:r>
            <a:r>
              <a:rPr b="0" lang="en-US" sz="1800" spc="-1" strike="noStrike">
                <a:solidFill>
                  <a:srgbClr val="292934"/>
                </a:solidFill>
                <a:latin typeface="Arial"/>
              </a:rPr>
              <a:t> Data used during execution, stored data on various media, printed data, archival data, update logs, and audit records </a:t>
            </a:r>
            <a:endParaRPr b="0" lang="en-US" sz="1800" spc="-1" strike="noStrike">
              <a:solidFill>
                <a:srgbClr val="292934"/>
              </a:solidFill>
              <a:latin typeface="Arial"/>
            </a:endParaRPr>
          </a:p>
          <a:p>
            <a:pPr marL="176760" indent="-176760">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1800" spc="-1" strike="noStrike">
                <a:solidFill>
                  <a:srgbClr val="292934"/>
                </a:solidFill>
                <a:latin typeface="Arial"/>
              </a:rPr>
              <a:t>People:</a:t>
            </a:r>
            <a:r>
              <a:rPr b="0" lang="en-US" sz="1800" spc="-1" strike="noStrike">
                <a:solidFill>
                  <a:srgbClr val="292934"/>
                </a:solidFill>
                <a:latin typeface="Arial"/>
              </a:rPr>
              <a:t> Skilled staff needed to run the computing system or specific programs, as well as support personnel such as guards</a:t>
            </a:r>
            <a:endParaRPr b="0" lang="en-US" sz="1800" spc="-1" strike="noStrike">
              <a:solidFill>
                <a:srgbClr val="292934"/>
              </a:solidFill>
              <a:latin typeface="Arial"/>
            </a:endParaRPr>
          </a:p>
          <a:p>
            <a:pPr marL="176760" indent="-176760">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1800" spc="-1" strike="noStrike">
                <a:solidFill>
                  <a:srgbClr val="292934"/>
                </a:solidFill>
                <a:latin typeface="Arial"/>
              </a:rPr>
              <a:t>Documentation:</a:t>
            </a:r>
            <a:r>
              <a:rPr b="0" lang="en-US" sz="1800" spc="-1" strike="noStrike">
                <a:solidFill>
                  <a:srgbClr val="292934"/>
                </a:solidFill>
                <a:latin typeface="Arial"/>
              </a:rPr>
              <a:t> On programs, hardware, systems, administrative procedures, and the entire system</a:t>
            </a:r>
            <a:endParaRPr b="0" lang="en-US" sz="1800" spc="-1" strike="noStrike">
              <a:solidFill>
                <a:srgbClr val="292934"/>
              </a:solidFill>
              <a:latin typeface="Arial"/>
            </a:endParaRPr>
          </a:p>
          <a:p>
            <a:pPr marL="176760" indent="-176760">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1800" spc="-1" strike="noStrike">
                <a:solidFill>
                  <a:srgbClr val="292934"/>
                </a:solidFill>
                <a:latin typeface="Arial"/>
              </a:rPr>
              <a:t>Supplies:</a:t>
            </a:r>
            <a:r>
              <a:rPr b="0" lang="en-US" sz="1800" spc="-1" strike="noStrike">
                <a:solidFill>
                  <a:srgbClr val="292934"/>
                </a:solidFill>
                <a:latin typeface="Arial"/>
              </a:rPr>
              <a:t> Paper, forms, laser cartridges, recordable media, and printer ink, as well as power, heating and cooling, and necessary buildings or shelter</a:t>
            </a:r>
            <a:endParaRPr b="0" lang="en-US" sz="1800" spc="-1" strike="noStrike">
              <a:solidFill>
                <a:srgbClr val="292934"/>
              </a:solidFill>
              <a:latin typeface="Arial"/>
            </a:endParaRPr>
          </a:p>
          <a:p>
            <a:pPr marL="176760" indent="-176760">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1800" spc="-1" strike="noStrike">
                <a:solidFill>
                  <a:srgbClr val="292934"/>
                </a:solidFill>
                <a:latin typeface="Arial"/>
              </a:rPr>
              <a:t>Reputation</a:t>
            </a:r>
            <a:r>
              <a:rPr b="0" lang="en-US" sz="1800" spc="-1" strike="noStrike">
                <a:solidFill>
                  <a:srgbClr val="292934"/>
                </a:solidFill>
                <a:latin typeface="Arial"/>
              </a:rPr>
              <a:t>: Company image</a:t>
            </a:r>
            <a:endParaRPr b="0" lang="en-US" sz="1800" spc="-1" strike="noStrike">
              <a:solidFill>
                <a:srgbClr val="292934"/>
              </a:solidFill>
              <a:latin typeface="Arial"/>
            </a:endParaRPr>
          </a:p>
          <a:p>
            <a:pPr marL="176760" indent="-176760">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1800" spc="-1" strike="noStrike">
                <a:solidFill>
                  <a:srgbClr val="292934"/>
                </a:solidFill>
                <a:latin typeface="Arial"/>
              </a:rPr>
              <a:t>Availability: </a:t>
            </a:r>
            <a:r>
              <a:rPr b="0" lang="en-US" sz="1800" spc="-1" strike="noStrike">
                <a:solidFill>
                  <a:srgbClr val="292934"/>
                </a:solidFill>
                <a:latin typeface="Arial"/>
              </a:rPr>
              <a:t>Ability to do business, ability to resume business rapidly and efficiently after an incident </a:t>
            </a:r>
            <a:endParaRPr b="0" lang="en-US" sz="1800" spc="-1" strike="noStrike">
              <a:solidFill>
                <a:srgbClr val="292934"/>
              </a:solidFill>
              <a:latin typeface="Arial"/>
            </a:endParaRPr>
          </a:p>
        </p:txBody>
      </p:sp>
      <p:sp>
        <p:nvSpPr>
          <p:cNvPr id="877" name="Slide Number Placeholder 3"/>
          <p:cNvSpPr/>
          <p:nvPr/>
        </p:nvSpPr>
        <p:spPr>
          <a:xfrm>
            <a:off x="7620120" y="19080"/>
            <a:ext cx="1066680" cy="328680"/>
          </a:xfrm>
          <a:prstGeom prst="rect">
            <a:avLst/>
          </a:prstGeom>
          <a:noFill/>
          <a:ln w="0">
            <a:noFill/>
          </a:ln>
        </p:spPr>
        <p:style>
          <a:lnRef idx="0"/>
          <a:fillRef idx="0"/>
          <a:effectRef idx="0"/>
          <a:fontRef idx="minor"/>
        </p:style>
        <p:txBody>
          <a:bodyPr lIns="90000" rIns="90000" tIns="46800" bIns="46800" anchor="ctr">
            <a:noAutofit/>
          </a:bodyPr>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C71367D7-3FDC-4068-9AC2-AFDA97BCAE12}" type="slidenum">
              <a:rPr b="1" lang="en-US" sz="1400" spc="-1" strike="noStrike">
                <a:solidFill>
                  <a:srgbClr val="ffffff"/>
                </a:solidFill>
                <a:latin typeface="Arial"/>
              </a:rPr>
              <a:t>&lt;number&gt;</a:t>
            </a:fld>
            <a:endParaRPr b="0" lang="en-US" sz="1400" spc="-1" strike="noStrike">
              <a:solidFill>
                <a:srgbClr val="000000"/>
              </a:solidFill>
              <a:latin typeface="Arial"/>
            </a:endParaRPr>
          </a:p>
        </p:txBody>
      </p:sp>
      <p:sp>
        <p:nvSpPr>
          <p:cNvPr id="878" name="Footer Placeholder 4"/>
          <p:cNvSpPr/>
          <p:nvPr/>
        </p:nvSpPr>
        <p:spPr>
          <a:xfrm>
            <a:off x="0" y="6554880"/>
            <a:ext cx="9144000" cy="328680"/>
          </a:xfrm>
          <a:prstGeom prst="rect">
            <a:avLst/>
          </a:prstGeom>
          <a:no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900" spc="-1" strike="noStrike">
                <a:solidFill>
                  <a:srgbClr val="000000"/>
                </a:solidFill>
                <a:latin typeface="Arial"/>
              </a:rPr>
              <a:t>From </a:t>
            </a:r>
            <a:r>
              <a:rPr b="0" i="1" lang="en-US" sz="900" spc="-1" strike="noStrike">
                <a:solidFill>
                  <a:srgbClr val="000000"/>
                </a:solidFill>
                <a:latin typeface="Arial"/>
              </a:rPr>
              <a:t>Security in Computing, Fifth Edition</a:t>
            </a:r>
            <a:r>
              <a:rPr b="0" lang="en-US" sz="900" spc="-1" strike="noStrike">
                <a:solidFill>
                  <a:srgbClr val="000000"/>
                </a:solidFill>
                <a:latin typeface="Arial"/>
              </a:rPr>
              <a:t>, by Charles P. Pfleeger, et al. (ISBN: 9780134085043). Copyright 2015 by Pearson Education, Inc. All rights reserved.</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9" name="PlaceHolder 1"/>
          <p:cNvSpPr>
            <a:spLocks noGrp="1"/>
          </p:cNvSpPr>
          <p:nvPr>
            <p:ph type="title"/>
          </p:nvPr>
        </p:nvSpPr>
        <p:spPr>
          <a:xfrm>
            <a:off x="457200" y="533160"/>
            <a:ext cx="8229600" cy="9903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d2533c"/>
                </a:solidFill>
                <a:latin typeface="Arial"/>
              </a:rPr>
              <a:t>Identifying an Asset in a System</a:t>
            </a:r>
            <a:endParaRPr b="0" lang="en-US" sz="3200" spc="-1" strike="noStrike">
              <a:solidFill>
                <a:srgbClr val="d2533c"/>
              </a:solidFill>
              <a:latin typeface="Arial"/>
            </a:endParaRPr>
          </a:p>
        </p:txBody>
      </p:sp>
      <p:sp>
        <p:nvSpPr>
          <p:cNvPr id="880" name="PlaceHolder 2"/>
          <p:cNvSpPr>
            <a:spLocks noGrp="1"/>
          </p:cNvSpPr>
          <p:nvPr>
            <p:ph/>
          </p:nvPr>
        </p:nvSpPr>
        <p:spPr>
          <a:xfrm>
            <a:off x="457200" y="1673280"/>
            <a:ext cx="4038480" cy="4718160"/>
          </a:xfrm>
          <a:prstGeom prst="rect">
            <a:avLst/>
          </a:prstGeom>
          <a:noFill/>
          <a:ln w="0">
            <a:noFill/>
          </a:ln>
        </p:spPr>
        <p:txBody>
          <a:bodyPr anchor="t">
            <a:normAutofit/>
          </a:bodyPr>
          <a:p>
            <a:pPr marL="457200" indent="-457200">
              <a:spcBef>
                <a:spcPts val="601"/>
              </a:spcBef>
              <a:buClr>
                <a:srgbClr val="93a299"/>
              </a:buClr>
              <a:buSzPct val="85000"/>
              <a:buFont typeface="Arial"/>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ENTRY POINTS</a:t>
            </a:r>
            <a:endParaRPr b="0" lang="en-US" sz="2400" spc="-1" strike="noStrike">
              <a:solidFill>
                <a:srgbClr val="292934"/>
              </a:solidFill>
              <a:latin typeface="Arial"/>
            </a:endParaRPr>
          </a:p>
          <a:p>
            <a:pPr marL="457200" indent="-457200">
              <a:spcBef>
                <a:spcPts val="601"/>
              </a:spcBef>
              <a:buClr>
                <a:srgbClr val="93a299"/>
              </a:buClr>
              <a:buSzPct val="85000"/>
              <a:buFont typeface="Arial"/>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Services</a:t>
            </a:r>
            <a:endParaRPr b="0" lang="en-US" sz="2400" spc="-1" strike="noStrike">
              <a:solidFill>
                <a:srgbClr val="292934"/>
              </a:solidFill>
              <a:latin typeface="Arial"/>
            </a:endParaRPr>
          </a:p>
          <a:p>
            <a:pPr lvl="1" marL="800280" indent="-34308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IIS, SQL, MSMQ, File, WS</a:t>
            </a:r>
            <a:endParaRPr b="0" lang="en-US" sz="2400" spc="-1" strike="noStrike">
              <a:solidFill>
                <a:srgbClr val="292934"/>
              </a:solidFill>
              <a:latin typeface="Arial"/>
            </a:endParaRPr>
          </a:p>
          <a:p>
            <a:pPr marL="457200" indent="-457200">
              <a:spcBef>
                <a:spcPts val="601"/>
              </a:spcBef>
              <a:buClr>
                <a:srgbClr val="93a299"/>
              </a:buClr>
              <a:buSzPct val="85000"/>
              <a:buFont typeface="Arial"/>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Object or Classes</a:t>
            </a:r>
            <a:endParaRPr b="0" lang="en-US" sz="2400" spc="-1" strike="noStrike">
              <a:solidFill>
                <a:srgbClr val="292934"/>
              </a:solidFill>
              <a:latin typeface="Arial"/>
            </a:endParaRPr>
          </a:p>
          <a:p>
            <a:pPr lvl="1" marL="800280" indent="-34308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DLLs, Tables, Views, etc</a:t>
            </a:r>
            <a:endParaRPr b="0" lang="en-US" sz="2400" spc="-1" strike="noStrike">
              <a:solidFill>
                <a:srgbClr val="292934"/>
              </a:solidFill>
              <a:latin typeface="Arial"/>
            </a:endParaRPr>
          </a:p>
          <a:p>
            <a:pPr marL="457200" indent="-457200">
              <a:spcBef>
                <a:spcPts val="601"/>
              </a:spcBef>
              <a:buClr>
                <a:srgbClr val="93a299"/>
              </a:buClr>
              <a:buSzPct val="85000"/>
              <a:buFont typeface="Arial"/>
              <a:buAutoNum type="alphaLcParen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Methods</a:t>
            </a:r>
            <a:endParaRPr b="0" lang="en-US" sz="2400" spc="-1" strike="noStrike">
              <a:solidFill>
                <a:srgbClr val="292934"/>
              </a:solidFill>
              <a:latin typeface="Arial"/>
            </a:endParaRPr>
          </a:p>
          <a:p>
            <a:pPr lvl="1" marL="800280" indent="-34308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Procedures, functions, Routines etc</a:t>
            </a:r>
            <a:endParaRPr b="0" lang="en-US" sz="2400" spc="-1" strike="noStrike">
              <a:solidFill>
                <a:srgbClr val="292934"/>
              </a:solidFill>
              <a:latin typeface="Arial"/>
            </a:endParaRPr>
          </a:p>
        </p:txBody>
      </p:sp>
      <p:sp>
        <p:nvSpPr>
          <p:cNvPr id="881" name="PlaceHolder 3"/>
          <p:cNvSpPr>
            <a:spLocks noGrp="1"/>
          </p:cNvSpPr>
          <p:nvPr>
            <p:ph/>
          </p:nvPr>
        </p:nvSpPr>
        <p:spPr>
          <a:xfrm>
            <a:off x="4648320" y="1673280"/>
            <a:ext cx="4038480" cy="4718160"/>
          </a:xfrm>
          <a:prstGeom prst="rect">
            <a:avLst/>
          </a:prstGeom>
          <a:noFill/>
          <a:ln w="0">
            <a:noFill/>
          </a:ln>
        </p:spPr>
        <p:txBody>
          <a:bodyPr anchor="t">
            <a:normAutofit/>
          </a:bodyPr>
          <a:p>
            <a:pPr>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ASSETS</a:t>
            </a:r>
            <a:endParaRPr b="0" lang="en-US" sz="2400" spc="-1" strike="noStrike">
              <a:solidFill>
                <a:srgbClr val="292934"/>
              </a:solidFill>
              <a:latin typeface="Arial"/>
            </a:endParaRPr>
          </a:p>
          <a:p>
            <a:pPr>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Both concrete and abstract, that could be targets of an attack</a:t>
            </a:r>
            <a:endParaRPr b="0" lang="en-US" sz="2000" spc="-1" strike="noStrike">
              <a:solidFill>
                <a:srgbClr val="292934"/>
              </a:solidFill>
              <a:latin typeface="Arial"/>
            </a:endParaRPr>
          </a:p>
          <a:p>
            <a:pPr lvl="1" marL="800280" indent="-343080">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A concrete example might be corporate data stored in a database.  </a:t>
            </a:r>
            <a:endParaRPr b="0" lang="en-US" sz="2000" spc="-1" strike="noStrike">
              <a:solidFill>
                <a:srgbClr val="292934"/>
              </a:solidFill>
              <a:latin typeface="Arial"/>
            </a:endParaRPr>
          </a:p>
          <a:p>
            <a:pPr lvl="1" marL="800280" indent="-343080">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A more abstract example might be network coherency in a peer to peer application.</a:t>
            </a:r>
            <a:endParaRPr b="0" lang="en-US" sz="2000" spc="-1" strike="noStrike">
              <a:solidFill>
                <a:srgbClr val="292934"/>
              </a:solidFill>
              <a:latin typeface="Arial"/>
            </a:endParaRPr>
          </a:p>
          <a:p>
            <a:pPr>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Assets should be nouns.</a:t>
            </a:r>
            <a:endParaRPr b="0" lang="en-US" sz="2000" spc="-1" strike="noStrike">
              <a:solidFill>
                <a:srgbClr val="292934"/>
              </a:solidFill>
              <a:latin typeface="Arial"/>
            </a:endParaRPr>
          </a:p>
          <a:p>
            <a:pPr indent="0">
              <a:spcBef>
                <a:spcPts val="499"/>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292934"/>
              </a:solidFill>
              <a:latin typeface="Arial"/>
            </a:endParaRPr>
          </a:p>
          <a:p>
            <a:pPr indent="0">
              <a:spcBef>
                <a:spcPts val="499"/>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292934"/>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2" name="PlaceHolder 1"/>
          <p:cNvSpPr>
            <a:spLocks noGrp="1"/>
          </p:cNvSpPr>
          <p:nvPr>
            <p:ph type="title"/>
          </p:nvPr>
        </p:nvSpPr>
        <p:spPr>
          <a:xfrm>
            <a:off x="457200" y="533160"/>
            <a:ext cx="8229600" cy="9903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600" spc="-1" strike="noStrike">
                <a:solidFill>
                  <a:srgbClr val="d2533c"/>
                </a:solidFill>
                <a:latin typeface="Arial"/>
              </a:rPr>
              <a:t>Identifying an Asset in a System</a:t>
            </a:r>
            <a:endParaRPr b="0" lang="en-US" sz="3600" spc="-1" strike="noStrike">
              <a:solidFill>
                <a:srgbClr val="d2533c"/>
              </a:solidFill>
              <a:latin typeface="Arial"/>
            </a:endParaRPr>
          </a:p>
        </p:txBody>
      </p:sp>
      <p:sp>
        <p:nvSpPr>
          <p:cNvPr id="883" name="PlaceHolder 2"/>
          <p:cNvSpPr>
            <a:spLocks noGrp="1"/>
          </p:cNvSpPr>
          <p:nvPr>
            <p:ph/>
          </p:nvPr>
        </p:nvSpPr>
        <p:spPr>
          <a:xfrm>
            <a:off x="457200" y="1673280"/>
            <a:ext cx="4038480" cy="4718160"/>
          </a:xfrm>
          <a:prstGeom prst="rect">
            <a:avLst/>
          </a:prstGeom>
          <a:noFill/>
          <a:ln w="0">
            <a:noFill/>
          </a:ln>
        </p:spPr>
        <p:txBody>
          <a:bodyPr anchor="t">
            <a:normAutofit/>
          </a:bodyPr>
          <a:p>
            <a:pPr>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USE SCENERIOS</a:t>
            </a:r>
            <a:endParaRPr b="0" lang="en-US" sz="2400" spc="-1" strike="noStrike">
              <a:solidFill>
                <a:srgbClr val="292934"/>
              </a:solidFill>
              <a:latin typeface="Arial"/>
            </a:endParaRPr>
          </a:p>
          <a:p>
            <a:pPr>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Actor</a:t>
            </a:r>
            <a:endParaRPr b="0" lang="en-US" sz="2000" spc="-1" strike="noStrike">
              <a:solidFill>
                <a:srgbClr val="292934"/>
              </a:solidFill>
              <a:latin typeface="Arial"/>
            </a:endParaRPr>
          </a:p>
          <a:p>
            <a:pPr lvl="1" marL="504720" indent="-47520">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User, Admin, Hacker, Someone</a:t>
            </a:r>
            <a:endParaRPr b="0" lang="en-US" sz="2000" spc="-1" strike="noStrike">
              <a:solidFill>
                <a:srgbClr val="292934"/>
              </a:solidFill>
              <a:latin typeface="Arial"/>
            </a:endParaRPr>
          </a:p>
          <a:p>
            <a:pPr>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Interaction</a:t>
            </a:r>
            <a:endParaRPr b="0" lang="en-US" sz="2000" spc="-1" strike="noStrike">
              <a:solidFill>
                <a:srgbClr val="292934"/>
              </a:solidFill>
              <a:latin typeface="Arial"/>
            </a:endParaRPr>
          </a:p>
          <a:p>
            <a:pPr lvl="1" marL="504720" indent="-47520">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Authenticates, Requests, Writes, Reads</a:t>
            </a:r>
            <a:endParaRPr b="0" lang="en-US" sz="2000" spc="-1" strike="noStrike">
              <a:solidFill>
                <a:srgbClr val="292934"/>
              </a:solidFill>
              <a:latin typeface="Arial"/>
            </a:endParaRPr>
          </a:p>
          <a:p>
            <a:pPr>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Service</a:t>
            </a:r>
            <a:endParaRPr b="0" lang="en-US" sz="2000" spc="-1" strike="noStrike">
              <a:solidFill>
                <a:srgbClr val="292934"/>
              </a:solidFill>
              <a:latin typeface="Arial"/>
            </a:endParaRPr>
          </a:p>
          <a:p>
            <a:pPr lvl="1" marL="504720" indent="-47520">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IIS, SQL, WS, etc.</a:t>
            </a:r>
            <a:endParaRPr b="0" lang="en-US" sz="2000" spc="-1" strike="noStrike">
              <a:solidFill>
                <a:srgbClr val="292934"/>
              </a:solidFill>
              <a:latin typeface="Arial"/>
            </a:endParaRPr>
          </a:p>
        </p:txBody>
      </p:sp>
      <p:sp>
        <p:nvSpPr>
          <p:cNvPr id="884" name="PlaceHolder 3"/>
          <p:cNvSpPr>
            <a:spLocks noGrp="1"/>
          </p:cNvSpPr>
          <p:nvPr>
            <p:ph/>
          </p:nvPr>
        </p:nvSpPr>
        <p:spPr>
          <a:xfrm>
            <a:off x="4648320" y="1673280"/>
            <a:ext cx="4038480" cy="4718160"/>
          </a:xfrm>
          <a:prstGeom prst="rect">
            <a:avLst/>
          </a:prstGeom>
          <a:noFill/>
          <a:ln w="0">
            <a:noFill/>
          </a:ln>
        </p:spPr>
        <p:txBody>
          <a:bodyPr anchor="t">
            <a:normAutofit/>
          </a:bodyPr>
          <a:p>
            <a:pPr indent="0">
              <a:spcBef>
                <a:spcPts val="6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EXTERNAL DEPENDENCIES</a:t>
            </a:r>
            <a:endParaRPr b="0" lang="en-US" sz="2400" spc="-1" strike="noStrike">
              <a:solidFill>
                <a:srgbClr val="292934"/>
              </a:solidFill>
              <a:latin typeface="Arial"/>
            </a:endParaRPr>
          </a:p>
          <a:p>
            <a:pPr>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Feeds</a:t>
            </a:r>
            <a:endParaRPr b="0" lang="en-US" sz="2000" spc="-1" strike="noStrike">
              <a:solidFill>
                <a:srgbClr val="292934"/>
              </a:solidFill>
              <a:latin typeface="Arial"/>
            </a:endParaRPr>
          </a:p>
          <a:p>
            <a:pPr lvl="1" marL="504720" indent="-47520">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Inbound (Pull) &lt;implies trust&gt;</a:t>
            </a:r>
            <a:endParaRPr b="0" lang="en-US" sz="2000" spc="-1" strike="noStrike">
              <a:solidFill>
                <a:srgbClr val="292934"/>
              </a:solidFill>
              <a:latin typeface="Arial"/>
            </a:endParaRPr>
          </a:p>
          <a:p>
            <a:pPr lvl="1" marL="504720" indent="-47520">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Outbound (Push)</a:t>
            </a:r>
            <a:endParaRPr b="0" lang="en-US" sz="2000" spc="-1" strike="noStrike">
              <a:solidFill>
                <a:srgbClr val="292934"/>
              </a:solidFill>
              <a:latin typeface="Arial"/>
            </a:endParaRPr>
          </a:p>
          <a:p>
            <a:pPr lvl="1" marL="504720" indent="-47520">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Feedstore vs. External Vendor?</a:t>
            </a:r>
            <a:endParaRPr b="0" lang="en-US" sz="2000" spc="-1" strike="noStrike">
              <a:solidFill>
                <a:srgbClr val="292934"/>
              </a:solidFill>
              <a:latin typeface="Arial"/>
            </a:endParaRPr>
          </a:p>
          <a:p>
            <a:pPr>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Applications</a:t>
            </a:r>
            <a:endParaRPr b="0" lang="en-US" sz="2000" spc="-1" strike="noStrike">
              <a:solidFill>
                <a:srgbClr val="292934"/>
              </a:solidFill>
              <a:latin typeface="Arial"/>
            </a:endParaRPr>
          </a:p>
          <a:p>
            <a:pPr lvl="1" marL="504720" indent="-47520">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Who consumes your service</a:t>
            </a:r>
            <a:endParaRPr b="0" lang="en-US" sz="2000" spc="-1" strike="noStrike">
              <a:solidFill>
                <a:srgbClr val="292934"/>
              </a:solidFill>
              <a:latin typeface="Arial"/>
            </a:endParaRPr>
          </a:p>
          <a:p>
            <a:pPr>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Environments</a:t>
            </a:r>
            <a:endParaRPr b="0" lang="en-US" sz="2000" spc="-1" strike="noStrike">
              <a:solidFill>
                <a:srgbClr val="292934"/>
              </a:solidFill>
              <a:latin typeface="Arial"/>
            </a:endParaRPr>
          </a:p>
          <a:p>
            <a:pPr lvl="1" marL="504720" indent="-47520">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Extranet vs. Intranet vs. Internet</a:t>
            </a:r>
            <a:endParaRPr b="0" lang="en-US" sz="2000" spc="-1" strike="noStrike">
              <a:solidFill>
                <a:srgbClr val="292934"/>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PlaceHolder 1"/>
          <p:cNvSpPr>
            <a:spLocks noGrp="1"/>
          </p:cNvSpPr>
          <p:nvPr>
            <p:ph type="title"/>
          </p:nvPr>
        </p:nvSpPr>
        <p:spPr>
          <a:xfrm>
            <a:off x="806400" y="954000"/>
            <a:ext cx="3200400" cy="695520"/>
          </a:xfrm>
          <a:prstGeom prst="rect">
            <a:avLst/>
          </a:prstGeom>
          <a:noFill/>
          <a:ln w="0">
            <a:noFill/>
          </a:ln>
        </p:spPr>
        <p:txBody>
          <a:bodyPr tIns="13320" anchor="ctr">
            <a:noAutofit/>
          </a:bodyPr>
          <a:p>
            <a:pPr marL="12600" indent="0">
              <a:spcBef>
                <a:spcPts val="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Threat Modeling</a:t>
            </a:r>
            <a:endParaRPr b="0" lang="en-US" sz="4000" spc="-1" strike="noStrike">
              <a:solidFill>
                <a:srgbClr val="d2533c"/>
              </a:solidFill>
              <a:latin typeface="Arial"/>
            </a:endParaRPr>
          </a:p>
        </p:txBody>
      </p:sp>
      <p:sp>
        <p:nvSpPr>
          <p:cNvPr id="785" name="object 4"/>
          <p:cNvSpPr/>
          <p:nvPr/>
        </p:nvSpPr>
        <p:spPr>
          <a:xfrm>
            <a:off x="457200" y="19080"/>
            <a:ext cx="2895480" cy="328680"/>
          </a:xfrm>
          <a:prstGeom prst="rect">
            <a:avLst/>
          </a:prstGeom>
          <a:noFill/>
          <a:ln w="0">
            <a:noFill/>
          </a:ln>
        </p:spPr>
        <p:style>
          <a:lnRef idx="0"/>
          <a:fillRef idx="0"/>
          <a:effectRef idx="0"/>
          <a:fontRef idx="minor"/>
        </p:style>
        <p:txBody>
          <a:bodyPr lIns="90000" rIns="90000" tIns="10800" bIns="46800" anchor="ctr">
            <a:noAutofit/>
          </a:bodyPr>
          <a:p>
            <a:pPr marL="12600">
              <a:lnSpc>
                <a:spcPct val="100000"/>
              </a:lnSpc>
              <a:spcBef>
                <a:spcPts val="88"/>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ffffff"/>
                </a:solidFill>
                <a:latin typeface="Century Schoolbook"/>
                <a:ea typeface="Century Schoolbook"/>
              </a:rPr>
              <a:t>Miriam Celi, CISSP ~ 2017 SFISSA Security Conference</a:t>
            </a:r>
            <a:endParaRPr b="0" lang="en-US" sz="1200" spc="-1" strike="noStrike">
              <a:solidFill>
                <a:srgbClr val="000000"/>
              </a:solidFill>
              <a:latin typeface="Arial"/>
            </a:endParaRPr>
          </a:p>
        </p:txBody>
      </p:sp>
      <p:sp>
        <p:nvSpPr>
          <p:cNvPr id="786" name="object 3"/>
          <p:cNvSpPr/>
          <p:nvPr/>
        </p:nvSpPr>
        <p:spPr>
          <a:xfrm>
            <a:off x="808200" y="1998720"/>
            <a:ext cx="6432480" cy="4101480"/>
          </a:xfrm>
          <a:prstGeom prst="rect">
            <a:avLst/>
          </a:prstGeom>
          <a:noFill/>
          <a:ln w="0">
            <a:noFill/>
          </a:ln>
        </p:spPr>
        <p:style>
          <a:lnRef idx="0"/>
          <a:fillRef idx="0"/>
          <a:effectRef idx="0"/>
          <a:fontRef idx="minor"/>
        </p:style>
        <p:txBody>
          <a:bodyPr lIns="0" rIns="0" tIns="13320" bIns="0" anchor="t">
            <a:spAutoFit/>
          </a:bodyPr>
          <a:p>
            <a:pPr marL="193680" indent="-182520">
              <a:lnSpc>
                <a:spcPct val="100000"/>
              </a:lnSpc>
              <a:spcBef>
                <a:spcPts val="99"/>
              </a:spcBef>
              <a:buClr>
                <a:srgbClr val="6e6e74"/>
              </a:buClr>
              <a:buSzPct val="80000"/>
              <a:buFont typeface="Arial"/>
              <a:buChar char="•"/>
              <a:tabLst>
                <a:tab algn="l" pos="19512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Century Schoolbook"/>
              </a:rPr>
              <a:t>An outcome of the threat modeling activity is a threat model document  that identifies:</a:t>
            </a:r>
            <a:endParaRPr b="0" lang="en-US" sz="2000" spc="-1" strike="noStrike">
              <a:solidFill>
                <a:srgbClr val="000000"/>
              </a:solidFill>
              <a:latin typeface="Arial"/>
            </a:endParaRPr>
          </a:p>
          <a:p>
            <a:pPr lvl="1" marL="469800" indent="-182520">
              <a:lnSpc>
                <a:spcPct val="100000"/>
              </a:lnSpc>
              <a:spcBef>
                <a:spcPts val="2163"/>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52525"/>
                </a:solidFill>
                <a:latin typeface="Century Schoolbook"/>
                <a:ea typeface="Arial"/>
              </a:rPr>
              <a:t>Asset, actors, use cases</a:t>
            </a:r>
            <a:endParaRPr b="0" lang="en-US" sz="2000" spc="-1" strike="noStrike">
              <a:solidFill>
                <a:srgbClr val="000000"/>
              </a:solidFill>
              <a:latin typeface="Arial"/>
            </a:endParaRPr>
          </a:p>
          <a:p>
            <a:pPr lvl="1" marL="469800" indent="-182520">
              <a:lnSpc>
                <a:spcPct val="100000"/>
              </a:lnSpc>
              <a:spcBef>
                <a:spcPts val="51"/>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endParaRPr b="0" lang="en-US" sz="1700" spc="-1" strike="noStrike">
              <a:solidFill>
                <a:srgbClr val="000000"/>
              </a:solidFill>
              <a:latin typeface="Arial"/>
            </a:endParaRPr>
          </a:p>
          <a:p>
            <a:pPr lvl="1" marL="469800" indent="-182520">
              <a:lnSpc>
                <a:spcPct val="100000"/>
              </a:lnSpc>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52525"/>
                </a:solidFill>
                <a:latin typeface="Century Schoolbook"/>
                <a:ea typeface="Arial"/>
              </a:rPr>
              <a:t>Relevant threats</a:t>
            </a:r>
            <a:endParaRPr b="0" lang="en-US" sz="2000" spc="-1" strike="noStrike">
              <a:solidFill>
                <a:srgbClr val="000000"/>
              </a:solidFill>
              <a:latin typeface="Arial"/>
            </a:endParaRPr>
          </a:p>
          <a:p>
            <a:pPr lvl="1" marL="469800" indent="-182520">
              <a:lnSpc>
                <a:spcPct val="100000"/>
              </a:lnSpc>
              <a:spcBef>
                <a:spcPts val="51"/>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endParaRPr b="0" lang="en-US" sz="1700" spc="-1" strike="noStrike">
              <a:solidFill>
                <a:srgbClr val="000000"/>
              </a:solidFill>
              <a:latin typeface="Arial"/>
            </a:endParaRPr>
          </a:p>
          <a:p>
            <a:pPr lvl="1" marL="469800" indent="-182520">
              <a:lnSpc>
                <a:spcPct val="100000"/>
              </a:lnSpc>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52525"/>
                </a:solidFill>
                <a:latin typeface="Century Schoolbook"/>
                <a:ea typeface="Arial"/>
              </a:rPr>
              <a:t>Weaknesses that could be exploited</a:t>
            </a:r>
            <a:endParaRPr b="0" lang="en-US" sz="2000" spc="-1" strike="noStrike">
              <a:solidFill>
                <a:srgbClr val="000000"/>
              </a:solidFill>
              <a:latin typeface="Arial"/>
            </a:endParaRPr>
          </a:p>
          <a:p>
            <a:pPr lvl="1" marL="469800" indent="-182520">
              <a:lnSpc>
                <a:spcPct val="100000"/>
              </a:lnSpc>
              <a:spcBef>
                <a:spcPts val="2163"/>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52525"/>
                </a:solidFill>
                <a:latin typeface="Century Schoolbook"/>
                <a:ea typeface="Arial"/>
              </a:rPr>
              <a:t>Countermeasures</a:t>
            </a:r>
            <a:endParaRPr b="0" lang="en-US" sz="2000" spc="-1" strike="noStrike">
              <a:solidFill>
                <a:srgbClr val="000000"/>
              </a:solidFill>
              <a:latin typeface="Arial"/>
            </a:endParaRPr>
          </a:p>
          <a:p>
            <a:pPr lvl="1" marL="469800" indent="-182520">
              <a:lnSpc>
                <a:spcPct val="100000"/>
              </a:lnSpc>
              <a:spcBef>
                <a:spcPts val="51"/>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endParaRPr b="0" lang="en-US" sz="2000" spc="-1" strike="noStrike">
              <a:solidFill>
                <a:srgbClr val="000000"/>
              </a:solidFill>
              <a:latin typeface="Arial"/>
            </a:endParaRPr>
          </a:p>
          <a:p>
            <a:pPr marL="193680" indent="-182520">
              <a:lnSpc>
                <a:spcPts val="2273"/>
              </a:lnSpc>
              <a:buClr>
                <a:srgbClr val="6e6e74"/>
              </a:buClr>
              <a:buSzPct val="80000"/>
              <a:buFont typeface="Arial"/>
              <a:buChar char="•"/>
              <a:tabLst>
                <a:tab algn="l" pos="19512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Century Schoolbook"/>
              </a:rPr>
              <a:t>Threat modeling is an iterative process. The threat model is a  document that evolves and that various team members can work from.</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5" name="PlaceHolder 1"/>
          <p:cNvSpPr>
            <a:spLocks noGrp="1"/>
          </p:cNvSpPr>
          <p:nvPr>
            <p:ph type="title"/>
          </p:nvPr>
        </p:nvSpPr>
        <p:spPr>
          <a:xfrm>
            <a:off x="457200" y="457200"/>
            <a:ext cx="8229600" cy="55728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900" spc="-1" strike="noStrike">
                <a:solidFill>
                  <a:srgbClr val="d2533c"/>
                </a:solidFill>
                <a:latin typeface="Arial"/>
              </a:rPr>
              <a:t>Identifying an Asset in a System contd</a:t>
            </a:r>
            <a:endParaRPr b="0" lang="en-US" sz="2900" spc="-1" strike="noStrike">
              <a:solidFill>
                <a:srgbClr val="d2533c"/>
              </a:solidFill>
              <a:latin typeface="Arial"/>
            </a:endParaRPr>
          </a:p>
        </p:txBody>
      </p:sp>
      <p:sp>
        <p:nvSpPr>
          <p:cNvPr id="886" name=""/>
          <p:cNvSpPr txBox="1"/>
          <p:nvPr/>
        </p:nvSpPr>
        <p:spPr>
          <a:xfrm>
            <a:off x="181080" y="1014120"/>
            <a:ext cx="8494560" cy="5105160"/>
          </a:xfrm>
          <a:prstGeom prst="rect">
            <a:avLst/>
          </a:prstGeom>
          <a:noFill/>
          <a:ln w="0">
            <a:noFill/>
          </a:ln>
        </p:spPr>
        <p:txBody>
          <a:bodyPr anchor="t">
            <a:normAutofit/>
          </a:bodyPr>
          <a:p>
            <a:pPr marL="457200" indent="-457200" algn="just">
              <a:lnSpc>
                <a:spcPct val="80000"/>
              </a:lnSpc>
              <a:spcBef>
                <a:spcPts val="499"/>
              </a:spcBef>
              <a:buClr>
                <a:srgbClr val="93a299"/>
              </a:buClr>
              <a:buSzPct val="85000"/>
              <a:buFont typeface="Arial"/>
              <a:buAutoNum type="arabicPeriod"/>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Identify the trust boundaries that surround each of the assets in your application. For each subsystem, consider whether the upstream data flows, user input or calling code is trusted, and if not, consider how the data flows and input can be authenticated and authorized. Also consider server trust relationships.</a:t>
            </a:r>
            <a:endParaRPr b="0" lang="en-US" sz="2000" spc="-1" strike="noStrike">
              <a:solidFill>
                <a:srgbClr val="292934"/>
              </a:solidFill>
              <a:latin typeface="Arial"/>
            </a:endParaRPr>
          </a:p>
          <a:p>
            <a:pPr marL="457200" indent="-457200" algn="just">
              <a:lnSpc>
                <a:spcPct val="80000"/>
              </a:lnSpc>
              <a:spcBef>
                <a:spcPts val="499"/>
              </a:spcBef>
              <a:buClr>
                <a:srgbClr val="93a299"/>
              </a:buClr>
              <a:buSzPct val="85000"/>
              <a:buFont typeface="Arial"/>
              <a:buAutoNum type="arabicPeriod"/>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Analyze the data flow between different subsystems, paying particular attention to data flows crossing trust boundaries and which roles have access to the data through the trust boundaries.</a:t>
            </a:r>
            <a:endParaRPr b="0" lang="en-US" sz="2000" spc="-1" strike="noStrike">
              <a:solidFill>
                <a:srgbClr val="292934"/>
              </a:solidFill>
              <a:latin typeface="Arial"/>
            </a:endParaRPr>
          </a:p>
          <a:p>
            <a:pPr marL="457200" indent="-457200">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292934"/>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7" name="PlaceHolder 1"/>
          <p:cNvSpPr>
            <a:spLocks noGrp="1"/>
          </p:cNvSpPr>
          <p:nvPr>
            <p:ph type="title"/>
          </p:nvPr>
        </p:nvSpPr>
        <p:spPr>
          <a:xfrm>
            <a:off x="457200" y="533160"/>
            <a:ext cx="8229600" cy="9903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900" spc="-1" strike="noStrike">
                <a:solidFill>
                  <a:srgbClr val="d2533c"/>
                </a:solidFill>
                <a:latin typeface="Arial"/>
              </a:rPr>
              <a:t>Identifying an Asset in a System and its subsystems</a:t>
            </a:r>
            <a:endParaRPr b="0" lang="en-US" sz="2900" spc="-1" strike="noStrike">
              <a:solidFill>
                <a:srgbClr val="d2533c"/>
              </a:solidFill>
              <a:latin typeface="Arial"/>
            </a:endParaRPr>
          </a:p>
        </p:txBody>
      </p:sp>
      <p:sp>
        <p:nvSpPr>
          <p:cNvPr id="888" name="PlaceHolder 2"/>
          <p:cNvSpPr>
            <a:spLocks noGrp="1"/>
          </p:cNvSpPr>
          <p:nvPr>
            <p:ph/>
          </p:nvPr>
        </p:nvSpPr>
        <p:spPr>
          <a:xfrm>
            <a:off x="457200" y="1673280"/>
            <a:ext cx="4038480" cy="4718160"/>
          </a:xfrm>
          <a:prstGeom prst="rect">
            <a:avLst/>
          </a:prstGeom>
          <a:noFill/>
          <a:ln w="0">
            <a:noFill/>
          </a:ln>
        </p:spPr>
        <p:txBody>
          <a:bodyPr anchor="t">
            <a:normAutofit/>
          </a:bodyPr>
          <a:p>
            <a:pPr indent="0">
              <a:spcBef>
                <a:spcPts val="6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ROLES AND IDENTITIES</a:t>
            </a:r>
            <a:endParaRPr b="0" lang="en-US" sz="2400" spc="-1" strike="noStrike">
              <a:solidFill>
                <a:srgbClr val="292934"/>
              </a:solidFill>
              <a:latin typeface="Arial"/>
            </a:endParaRPr>
          </a:p>
          <a:p>
            <a:pPr>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This allows the ability to define what roles exist in the application</a:t>
            </a:r>
            <a:endParaRPr b="0" lang="en-US" sz="2000" spc="-1" strike="noStrike">
              <a:solidFill>
                <a:srgbClr val="292934"/>
              </a:solidFill>
              <a:latin typeface="Arial"/>
            </a:endParaRPr>
          </a:p>
          <a:p>
            <a:pPr>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Allow identification of what authentication mechanism is used</a:t>
            </a:r>
            <a:endParaRPr b="0" lang="en-US" sz="2000" spc="-1" strike="noStrike">
              <a:solidFill>
                <a:srgbClr val="292934"/>
              </a:solidFill>
              <a:latin typeface="Arial"/>
            </a:endParaRPr>
          </a:p>
          <a:p>
            <a:pPr>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Also allow weighting of groups to assess impact and opportunity due to size of population</a:t>
            </a:r>
            <a:endParaRPr b="0" lang="en-US" sz="2000" spc="-1" strike="noStrike">
              <a:solidFill>
                <a:srgbClr val="292934"/>
              </a:solidFill>
              <a:latin typeface="Arial"/>
            </a:endParaRPr>
          </a:p>
          <a:p>
            <a:pPr indent="0">
              <a:spcBef>
                <a:spcPts val="499"/>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292934"/>
              </a:solidFill>
              <a:latin typeface="Arial"/>
            </a:endParaRPr>
          </a:p>
        </p:txBody>
      </p:sp>
      <p:sp>
        <p:nvSpPr>
          <p:cNvPr id="889" name="PlaceHolder 3"/>
          <p:cNvSpPr>
            <a:spLocks noGrp="1"/>
          </p:cNvSpPr>
          <p:nvPr>
            <p:ph/>
          </p:nvPr>
        </p:nvSpPr>
        <p:spPr>
          <a:xfrm>
            <a:off x="4647960" y="1447560"/>
            <a:ext cx="4343400" cy="4514760"/>
          </a:xfrm>
          <a:prstGeom prst="rect">
            <a:avLst/>
          </a:prstGeom>
          <a:noFill/>
          <a:ln w="0">
            <a:noFill/>
          </a:ln>
        </p:spPr>
        <p:txBody>
          <a:bodyPr anchor="t">
            <a:normAutofit fontScale="91000"/>
          </a:bodyPr>
          <a:p>
            <a:pPr indent="0">
              <a:spcBef>
                <a:spcPts val="6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TRUST LEVELS</a:t>
            </a:r>
            <a:endParaRPr b="0" lang="en-US" sz="2400" spc="-1" strike="noStrike">
              <a:solidFill>
                <a:srgbClr val="292934"/>
              </a:solidFill>
              <a:latin typeface="Arial"/>
            </a:endParaRPr>
          </a:p>
          <a:p>
            <a:pPr>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Trust levels characterize either entry points or assets.</a:t>
            </a:r>
            <a:endParaRPr b="0" lang="en-US" sz="2000" spc="-1" strike="noStrike">
              <a:solidFill>
                <a:srgbClr val="292934"/>
              </a:solidFill>
              <a:latin typeface="Arial"/>
            </a:endParaRPr>
          </a:p>
          <a:p>
            <a:pPr lvl="1" marL="727920" indent="-312120">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Entry points describe the external entity that can interface with the entry point.</a:t>
            </a:r>
            <a:endParaRPr b="0" lang="en-US" sz="2000" spc="-1" strike="noStrike">
              <a:solidFill>
                <a:srgbClr val="292934"/>
              </a:solidFill>
              <a:latin typeface="Arial"/>
            </a:endParaRPr>
          </a:p>
          <a:p>
            <a:pPr lvl="1" marL="727920" indent="-312120">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Assets indicate what privilege level would normally be able to access the resource.</a:t>
            </a:r>
            <a:endParaRPr b="0" lang="en-US" sz="2000" spc="-1" strike="noStrike">
              <a:solidFill>
                <a:srgbClr val="292934"/>
              </a:solidFill>
              <a:latin typeface="Arial"/>
            </a:endParaRPr>
          </a:p>
          <a:p>
            <a:pPr>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The type of trust level is specific to the entry point or protected resource.</a:t>
            </a:r>
            <a:endParaRPr b="0" lang="en-US" sz="2000" spc="-1" strike="noStrike">
              <a:solidFill>
                <a:srgbClr val="292934"/>
              </a:solidFill>
              <a:latin typeface="Arial"/>
            </a:endParaRPr>
          </a:p>
          <a:p>
            <a:pPr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0000"/>
                </a:solidFill>
                <a:latin typeface="Arial"/>
              </a:rPr>
              <a:t>One should also be able to make sure all the different roles and identities acess the assets through the identified trust levels</a:t>
            </a:r>
            <a:r>
              <a:rPr b="0" lang="en-US" sz="2000" spc="-1" strike="noStrike">
                <a:solidFill>
                  <a:srgbClr val="292934"/>
                </a:solidFill>
                <a:latin typeface="Arial"/>
              </a:rPr>
              <a:t>.</a:t>
            </a:r>
            <a:endParaRPr b="0" lang="en-US" sz="2000" spc="-1" strike="noStrike">
              <a:solidFill>
                <a:srgbClr val="292934"/>
              </a:solidFill>
              <a:latin typeface="Arial"/>
            </a:endParaRPr>
          </a:p>
          <a:p>
            <a:pPr indent="0">
              <a:spcBef>
                <a:spcPts val="499"/>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292934"/>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0" name="PlaceHolder 1"/>
          <p:cNvSpPr>
            <a:spLocks noGrp="1"/>
          </p:cNvSpPr>
          <p:nvPr>
            <p:ph type="title"/>
          </p:nvPr>
        </p:nvSpPr>
        <p:spPr>
          <a:xfrm>
            <a:off x="425160" y="388800"/>
            <a:ext cx="8218440" cy="8985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400" spc="-1" strike="noStrike">
                <a:solidFill>
                  <a:srgbClr val="d2533c"/>
                </a:solidFill>
                <a:latin typeface="Arial"/>
              </a:rPr>
              <a:t>Identifying Subsystems cont’d</a:t>
            </a:r>
            <a:endParaRPr b="0" lang="en-US" sz="3400" spc="-1" strike="noStrike">
              <a:solidFill>
                <a:srgbClr val="d2533c"/>
              </a:solidFill>
              <a:latin typeface="Arial"/>
            </a:endParaRPr>
          </a:p>
        </p:txBody>
      </p:sp>
      <p:sp>
        <p:nvSpPr>
          <p:cNvPr id="891" name=""/>
          <p:cNvSpPr txBox="1"/>
          <p:nvPr/>
        </p:nvSpPr>
        <p:spPr>
          <a:xfrm>
            <a:off x="228600" y="1125360"/>
            <a:ext cx="8686800" cy="5477040"/>
          </a:xfrm>
          <a:prstGeom prst="rect">
            <a:avLst/>
          </a:prstGeom>
          <a:noFill/>
          <a:ln w="0">
            <a:noFill/>
          </a:ln>
        </p:spPr>
        <p:txBody>
          <a:bodyPr anchor="t">
            <a:normAutofit/>
          </a:bodyPr>
          <a:p>
            <a:pPr marL="457200" indent="-457200" algn="just">
              <a:lnSpc>
                <a:spcPct val="80000"/>
              </a:lnSpc>
              <a:spcBef>
                <a:spcPts val="499"/>
              </a:spcBef>
              <a:buClr>
                <a:srgbClr val="93a299"/>
              </a:buClr>
              <a:buSzPct val="85000"/>
              <a:buFont typeface="Arial"/>
              <a:buAutoNum type="arabicPeriod" startAt="3"/>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Carefully consider all entry points to your application – such as Web pages or socket servers – as these are potential routes for attack. Also consider entry points on internal subsystems or components. Although these entry points may only exist to allow internal communication between components in your application, they could also serve as points of attack, if the attacker manages to bypass the normal “front door” security controls.</a:t>
            </a:r>
            <a:endParaRPr b="0" lang="en-US" sz="2000" spc="-1" strike="noStrike">
              <a:solidFill>
                <a:srgbClr val="292934"/>
              </a:solidFill>
              <a:latin typeface="Arial"/>
            </a:endParaRPr>
          </a:p>
          <a:p>
            <a:pPr marL="457200" indent="-457200" algn="just">
              <a:lnSpc>
                <a:spcPct val="80000"/>
              </a:lnSpc>
              <a:spcBef>
                <a:spcPts val="499"/>
              </a:spcBef>
              <a:buClr>
                <a:srgbClr val="93a299"/>
              </a:buClr>
              <a:buSzPct val="85000"/>
              <a:buFont typeface="Arial"/>
              <a:buAutoNum type="arabicPeriod" startAt="3"/>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Consider code that accesses secure resources such as DNS servers, directory services, environment variables, event logs, file systems, message queues, performance counters, printers, the registry, sockets, and Web services. Any code that demands special privileges or which works with the security system (for example .NET code access security) demands special vigilance. Consideration placing trust boundaries/levels at each entry point by using access code and special privileges. </a:t>
            </a:r>
            <a:endParaRPr b="0" lang="en-US" sz="2000" spc="-1" strike="noStrike">
              <a:solidFill>
                <a:srgbClr val="292934"/>
              </a:solidFill>
              <a:latin typeface="Arial"/>
            </a:endParaRPr>
          </a:p>
          <a:p>
            <a:pPr marL="457200" indent="-457200" algn="just">
              <a:spcBef>
                <a:spcPts val="499"/>
              </a:spcBef>
              <a:buClr>
                <a:srgbClr val="93a299"/>
              </a:buClr>
              <a:buSzPct val="85000"/>
              <a:buFont typeface="Arial"/>
              <a:buAutoNum type="arabicPeriod" startAt="5"/>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Create a security profile for the application by documenting the design and implementation approaches for the application its self, input validation, authentication, authorization, configuration management, and the </a:t>
            </a:r>
            <a:r>
              <a:rPr b="0" lang="en-US" sz="2000" spc="-1" strike="noStrike">
                <a:solidFill>
                  <a:srgbClr val="ff0000"/>
                </a:solidFill>
                <a:latin typeface="Arial"/>
              </a:rPr>
              <a:t>remaining areas where applications are most susceptible to vulnerabilities.</a:t>
            </a:r>
            <a:endParaRPr b="0" lang="en-US" sz="2000" spc="-1" strike="noStrike">
              <a:solidFill>
                <a:srgbClr val="292934"/>
              </a:solidFill>
              <a:latin typeface="Arial"/>
            </a:endParaRPr>
          </a:p>
          <a:p>
            <a:pPr marL="457200" indent="-457200" algn="just">
              <a:spcBef>
                <a:spcPts val="499"/>
              </a:spcBef>
              <a:buClr>
                <a:srgbClr val="93a299"/>
              </a:buClr>
              <a:buSzPct val="85000"/>
              <a:buFont typeface="Arial"/>
              <a:buAutoNum type="arabicPeriod" startAt="5"/>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292934"/>
              </a:solidFill>
              <a:latin typeface="Arial"/>
            </a:endParaRPr>
          </a:p>
          <a:p>
            <a:pPr marL="457200" indent="-457200" algn="just">
              <a:lnSpc>
                <a:spcPct val="80000"/>
              </a:lnSpc>
              <a:spcBef>
                <a:spcPts val="499"/>
              </a:spcBef>
              <a:buClr>
                <a:srgbClr val="93a299"/>
              </a:buClr>
              <a:buSzPct val="85000"/>
              <a:buFont typeface="Arial"/>
              <a:buAutoNum type="arabicPeriod" startAt="3"/>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292934"/>
              </a:solidFill>
              <a:latin typeface="Arial"/>
            </a:endParaRPr>
          </a:p>
          <a:p>
            <a:pPr marL="457200" indent="-457200" algn="just">
              <a:lnSpc>
                <a:spcPct val="80000"/>
              </a:lnSpc>
              <a:spcBef>
                <a:spcPts val="499"/>
              </a:spcBef>
              <a:buClr>
                <a:srgbClr val="93a299"/>
              </a:buClr>
              <a:buSzPct val="85000"/>
              <a:buFont typeface="Arial"/>
              <a:buAutoNum type="arabicPeriod" startAt="3"/>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292934"/>
              </a:solidFill>
              <a:latin typeface="Arial"/>
            </a:endParaRPr>
          </a:p>
          <a:p>
            <a:pPr marL="457200" indent="-457200" algn="just">
              <a:lnSpc>
                <a:spcPct val="80000"/>
              </a:lnSpc>
              <a:spcBef>
                <a:spcPts val="499"/>
              </a:spcBef>
              <a:buClr>
                <a:srgbClr val="93a299"/>
              </a:buClr>
              <a:buSzPct val="85000"/>
              <a:buFont typeface="Arial"/>
              <a:buAutoNum type="arabicPeriod" startAt="3"/>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292934"/>
              </a:solidFill>
              <a:latin typeface="Arial"/>
            </a:endParaRPr>
          </a:p>
          <a:p>
            <a:pPr marL="457200" indent="-457200" algn="just">
              <a:lnSpc>
                <a:spcPct val="80000"/>
              </a:lnSpc>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292934"/>
              </a:solidFill>
              <a:latin typeface="Arial"/>
            </a:endParaRPr>
          </a:p>
          <a:p>
            <a:pPr marL="457200" indent="-45720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292934"/>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2" name="PlaceHolder 1"/>
          <p:cNvSpPr>
            <a:spLocks noGrp="1"/>
          </p:cNvSpPr>
          <p:nvPr>
            <p:ph type="title"/>
          </p:nvPr>
        </p:nvSpPr>
        <p:spPr>
          <a:xfrm>
            <a:off x="915840" y="1015920"/>
            <a:ext cx="7002720" cy="635040"/>
          </a:xfrm>
          <a:prstGeom prst="rect">
            <a:avLst/>
          </a:prstGeom>
          <a:noFill/>
          <a:ln w="0">
            <a:noFill/>
          </a:ln>
        </p:spPr>
        <p:txBody>
          <a:bodyPr tIns="12240" anchor="ctr">
            <a:noAutofit/>
          </a:bodyPr>
          <a:p>
            <a:pPr marL="12600" indent="0">
              <a:spcBef>
                <a:spcPts val="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600" spc="-1" strike="noStrike">
                <a:solidFill>
                  <a:srgbClr val="d2533c"/>
                </a:solidFill>
                <a:latin typeface="Arial"/>
              </a:rPr>
              <a:t>Step 2. Create an Architecture Overview</a:t>
            </a:r>
            <a:endParaRPr b="0" lang="en-US" sz="3600" spc="-1" strike="noStrike">
              <a:solidFill>
                <a:srgbClr val="d2533c"/>
              </a:solidFill>
              <a:latin typeface="Arial"/>
            </a:endParaRPr>
          </a:p>
        </p:txBody>
      </p:sp>
      <p:sp>
        <p:nvSpPr>
          <p:cNvPr id="893" name="object 3"/>
          <p:cNvSpPr/>
          <p:nvPr/>
        </p:nvSpPr>
        <p:spPr>
          <a:xfrm>
            <a:off x="1119240" y="2075040"/>
            <a:ext cx="6249960" cy="2130120"/>
          </a:xfrm>
          <a:prstGeom prst="rect">
            <a:avLst/>
          </a:prstGeom>
          <a:noFill/>
          <a:ln w="0">
            <a:noFill/>
          </a:ln>
        </p:spPr>
        <p:style>
          <a:lnRef idx="0"/>
          <a:fillRef idx="0"/>
          <a:effectRef idx="0"/>
          <a:fontRef idx="minor"/>
        </p:style>
        <p:txBody>
          <a:bodyPr lIns="0" rIns="0" tIns="13320" bIns="0" anchor="t">
            <a:spAutoFit/>
          </a:bodyPr>
          <a:p>
            <a:pPr marL="298440" indent="-285840">
              <a:lnSpc>
                <a:spcPct val="100000"/>
              </a:lnSpc>
              <a:spcBef>
                <a:spcPts val="99"/>
              </a:spcBef>
              <a:buClr>
                <a:srgbClr val="292934"/>
              </a:buClr>
              <a:buFont typeface="Arial"/>
              <a:buChar char="•"/>
              <a:tabLst>
                <a:tab algn="l" pos="29844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2000" spc="-1" strike="noStrike">
                <a:solidFill>
                  <a:srgbClr val="000000"/>
                </a:solidFill>
                <a:latin typeface="Century Schoolbook"/>
              </a:rPr>
              <a:t>Identify what the application does </a:t>
            </a:r>
            <a:r>
              <a:rPr b="0" lang="en-US" sz="2000" spc="-1" strike="noStrike">
                <a:solidFill>
                  <a:srgbClr val="000000"/>
                </a:solidFill>
                <a:latin typeface="Century Schoolbook"/>
              </a:rPr>
              <a:t>(Use cases and misuse cases)</a:t>
            </a:r>
            <a:endParaRPr b="0" lang="en-US" sz="2000" spc="-1" strike="noStrike">
              <a:solidFill>
                <a:srgbClr val="000000"/>
              </a:solidFill>
              <a:latin typeface="Arial"/>
            </a:endParaRPr>
          </a:p>
          <a:p>
            <a:pPr marL="298440" indent="-285840">
              <a:lnSpc>
                <a:spcPct val="100000"/>
              </a:lnSpc>
              <a:spcBef>
                <a:spcPts val="51"/>
              </a:spcBef>
              <a:buClr>
                <a:srgbClr val="292934"/>
              </a:buClr>
              <a:buFont typeface="Arial"/>
              <a:buChar char="•"/>
              <a:tabLst>
                <a:tab algn="l" pos="29844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900" spc="-1" strike="noStrike">
              <a:solidFill>
                <a:srgbClr val="000000"/>
              </a:solidFill>
              <a:latin typeface="Arial"/>
            </a:endParaRPr>
          </a:p>
          <a:p>
            <a:pPr marL="298440" indent="-285840">
              <a:lnSpc>
                <a:spcPct val="100000"/>
              </a:lnSpc>
              <a:buClr>
                <a:srgbClr val="292934"/>
              </a:buClr>
              <a:buFont typeface="Arial"/>
              <a:buChar char="•"/>
              <a:tabLst>
                <a:tab algn="l" pos="29844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2000" spc="-1" strike="noStrike">
                <a:solidFill>
                  <a:srgbClr val="000000"/>
                </a:solidFill>
                <a:latin typeface="Century Schoolbook"/>
              </a:rPr>
              <a:t>Create an architecture diagram</a:t>
            </a:r>
            <a:endParaRPr b="0" lang="en-US" sz="2000" spc="-1" strike="noStrike">
              <a:solidFill>
                <a:srgbClr val="000000"/>
              </a:solidFill>
              <a:latin typeface="Arial"/>
            </a:endParaRPr>
          </a:p>
          <a:p>
            <a:pPr marL="298440" indent="-285840">
              <a:lnSpc>
                <a:spcPct val="100000"/>
              </a:lnSpc>
              <a:spcBef>
                <a:spcPts val="51"/>
              </a:spcBef>
              <a:buClr>
                <a:srgbClr val="292934"/>
              </a:buClr>
              <a:buFont typeface="Arial"/>
              <a:buChar char="•"/>
              <a:tabLst>
                <a:tab algn="l" pos="29844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900" spc="-1" strike="noStrike">
              <a:solidFill>
                <a:srgbClr val="000000"/>
              </a:solidFill>
              <a:latin typeface="Arial"/>
            </a:endParaRPr>
          </a:p>
          <a:p>
            <a:pPr marL="298440" indent="-285840">
              <a:lnSpc>
                <a:spcPct val="100000"/>
              </a:lnSpc>
              <a:buClr>
                <a:srgbClr val="292934"/>
              </a:buClr>
              <a:buFont typeface="Arial"/>
              <a:buChar char="•"/>
              <a:tabLst>
                <a:tab algn="l" pos="29844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2000" spc="-1" strike="noStrike">
                <a:solidFill>
                  <a:srgbClr val="000000"/>
                </a:solidFill>
                <a:latin typeface="Century Schoolbook"/>
              </a:rPr>
              <a:t>Identify the technologies used </a:t>
            </a:r>
            <a:r>
              <a:rPr b="0" lang="en-US" sz="2000" spc="-1" strike="noStrike">
                <a:solidFill>
                  <a:srgbClr val="000000"/>
                </a:solidFill>
                <a:latin typeface="Century Schoolbook"/>
              </a:rPr>
              <a:t>(helps to determine technology-  specific threats).</a:t>
            </a:r>
            <a:endParaRPr b="0" lang="en-US" sz="2000" spc="-1" strike="noStrike">
              <a:solidFill>
                <a:srgbClr val="000000"/>
              </a:solidFill>
              <a:latin typeface="Arial"/>
            </a:endParaRPr>
          </a:p>
        </p:txBody>
      </p:sp>
      <p:pic>
        <p:nvPicPr>
          <p:cNvPr id="894" name="object 4" descr=""/>
          <p:cNvPicPr/>
          <p:nvPr/>
        </p:nvPicPr>
        <p:blipFill>
          <a:blip r:embed="rId1"/>
          <a:stretch/>
        </p:blipFill>
        <p:spPr>
          <a:xfrm>
            <a:off x="1674720" y="4152960"/>
            <a:ext cx="749520" cy="1866960"/>
          </a:xfrm>
          <a:prstGeom prst="rect">
            <a:avLst/>
          </a:prstGeom>
          <a:ln w="0">
            <a:noFill/>
          </a:ln>
        </p:spPr>
      </p:pic>
      <p:pic>
        <p:nvPicPr>
          <p:cNvPr id="895" name="object 5" descr=""/>
          <p:cNvPicPr/>
          <p:nvPr/>
        </p:nvPicPr>
        <p:blipFill>
          <a:blip r:embed="rId2"/>
          <a:stretch/>
        </p:blipFill>
        <p:spPr>
          <a:xfrm>
            <a:off x="3255840" y="4572000"/>
            <a:ext cx="1422360" cy="990720"/>
          </a:xfrm>
          <a:prstGeom prst="rect">
            <a:avLst/>
          </a:prstGeom>
          <a:ln w="0">
            <a:noFill/>
          </a:ln>
        </p:spPr>
      </p:pic>
      <p:pic>
        <p:nvPicPr>
          <p:cNvPr id="896" name="object 6" descr=""/>
          <p:cNvPicPr/>
          <p:nvPr/>
        </p:nvPicPr>
        <p:blipFill>
          <a:blip r:embed="rId3"/>
          <a:stretch/>
        </p:blipFill>
        <p:spPr>
          <a:xfrm>
            <a:off x="5361120" y="4324320"/>
            <a:ext cx="1950840" cy="1647720"/>
          </a:xfrm>
          <a:prstGeom prst="rect">
            <a:avLst/>
          </a:prstGeom>
          <a:ln w="0">
            <a:noFill/>
          </a:ln>
        </p:spPr>
      </p:pic>
      <p:sp>
        <p:nvSpPr>
          <p:cNvPr id="897" name="object 7"/>
          <p:cNvSpPr/>
          <p:nvPr/>
        </p:nvSpPr>
        <p:spPr>
          <a:xfrm>
            <a:off x="457200" y="19080"/>
            <a:ext cx="2895480" cy="328680"/>
          </a:xfrm>
          <a:prstGeom prst="rect">
            <a:avLst/>
          </a:prstGeom>
          <a:noFill/>
          <a:ln w="0">
            <a:noFill/>
          </a:ln>
        </p:spPr>
        <p:style>
          <a:lnRef idx="0"/>
          <a:fillRef idx="0"/>
          <a:effectRef idx="0"/>
          <a:fontRef idx="minor"/>
        </p:style>
        <p:txBody>
          <a:bodyPr lIns="90000" rIns="90000" tIns="10800" bIns="46800" anchor="ctr">
            <a:noAutofit/>
          </a:bodyPr>
          <a:p>
            <a:pPr marL="12600">
              <a:lnSpc>
                <a:spcPct val="100000"/>
              </a:lnSpc>
              <a:spcBef>
                <a:spcPts val="88"/>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ffffff"/>
                </a:solidFill>
                <a:latin typeface="Century Schoolbook"/>
                <a:ea typeface="Century Schoolbook"/>
              </a:rPr>
              <a:t>Miriam Celi, CISSP ~ 2017 SFISSA Security Conference</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PlaceHolder 1"/>
          <p:cNvSpPr>
            <a:spLocks noGrp="1"/>
          </p:cNvSpPr>
          <p:nvPr>
            <p:ph type="title"/>
          </p:nvPr>
        </p:nvSpPr>
        <p:spPr>
          <a:xfrm>
            <a:off x="307440" y="0"/>
            <a:ext cx="8379000" cy="182880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Threat Modeling Process </a:t>
            </a:r>
            <a:r>
              <a:rPr b="0" lang="en-US" sz="4000" spc="-1" strike="noStrike">
                <a:solidFill>
                  <a:srgbClr val="d2533c"/>
                </a:solidFill>
                <a:latin typeface="Arial"/>
                <a:ea typeface="Arial"/>
              </a:rPr>
              <a:t>– </a:t>
            </a:r>
            <a:r>
              <a:rPr b="0" lang="en-US" sz="4000" spc="-1" strike="noStrike">
                <a:solidFill>
                  <a:srgbClr val="d2533c"/>
                </a:solidFill>
                <a:latin typeface="Arial"/>
              </a:rPr>
              <a:t>Step 2: Create An Architecture Overview</a:t>
            </a:r>
            <a:endParaRPr b="0" lang="en-US" sz="4000" spc="-1" strike="noStrike">
              <a:solidFill>
                <a:srgbClr val="d2533c"/>
              </a:solidFill>
              <a:latin typeface="Arial"/>
            </a:endParaRPr>
          </a:p>
        </p:txBody>
      </p:sp>
      <p:sp>
        <p:nvSpPr>
          <p:cNvPr id="899" name="PlaceHolder 2"/>
          <p:cNvSpPr>
            <a:spLocks noGrp="1"/>
          </p:cNvSpPr>
          <p:nvPr>
            <p:ph/>
          </p:nvPr>
        </p:nvSpPr>
        <p:spPr>
          <a:xfrm>
            <a:off x="609480" y="1599840"/>
            <a:ext cx="7880400" cy="1204920"/>
          </a:xfrm>
          <a:prstGeom prst="rect">
            <a:avLst/>
          </a:prstGeom>
          <a:noFill/>
          <a:ln w="0">
            <a:noFill/>
          </a:ln>
        </p:spPr>
        <p:txBody>
          <a:bodyPr anchor="t">
            <a:normAutofit fontScale="79000"/>
          </a:bodyPr>
          <a:p>
            <a:pPr marL="361080" indent="-361080">
              <a:spcBef>
                <a:spcPts val="700"/>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292934"/>
                </a:solidFill>
                <a:latin typeface="Arial"/>
              </a:rPr>
              <a:t>Identify what the application does</a:t>
            </a:r>
            <a:endParaRPr b="0" lang="en-US" sz="2800" spc="-1" strike="noStrike">
              <a:solidFill>
                <a:srgbClr val="292934"/>
              </a:solidFill>
              <a:latin typeface="Arial"/>
            </a:endParaRPr>
          </a:p>
          <a:p>
            <a:pPr marL="361080" indent="-361080">
              <a:spcBef>
                <a:spcPts val="700"/>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292934"/>
                </a:solidFill>
                <a:latin typeface="Arial"/>
              </a:rPr>
              <a:t>Create an application architecture diagram</a:t>
            </a:r>
            <a:endParaRPr b="0" lang="en-US" sz="2800" spc="-1" strike="noStrike">
              <a:solidFill>
                <a:srgbClr val="292934"/>
              </a:solidFill>
              <a:latin typeface="Arial"/>
            </a:endParaRPr>
          </a:p>
          <a:p>
            <a:pPr marL="361080" indent="-361080">
              <a:spcBef>
                <a:spcPts val="700"/>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292934"/>
                </a:solidFill>
                <a:latin typeface="Arial"/>
              </a:rPr>
              <a:t>Identify the technologies</a:t>
            </a:r>
            <a:endParaRPr b="0" lang="en-US" sz="2800" spc="-1" strike="noStrike">
              <a:solidFill>
                <a:srgbClr val="292934"/>
              </a:solidFill>
              <a:latin typeface="Arial"/>
            </a:endParaRPr>
          </a:p>
        </p:txBody>
      </p:sp>
      <p:grpSp>
        <p:nvGrpSpPr>
          <p:cNvPr id="900" name="Group 4"/>
          <p:cNvGrpSpPr/>
          <p:nvPr/>
        </p:nvGrpSpPr>
        <p:grpSpPr>
          <a:xfrm>
            <a:off x="1187280" y="3200400"/>
            <a:ext cx="7587000" cy="3449520"/>
            <a:chOff x="1187280" y="3200400"/>
            <a:chExt cx="7587000" cy="3449520"/>
          </a:xfrm>
        </p:grpSpPr>
        <p:sp>
          <p:nvSpPr>
            <p:cNvPr id="901" name="AutoShape 5"/>
            <p:cNvSpPr/>
            <p:nvPr/>
          </p:nvSpPr>
          <p:spPr>
            <a:xfrm>
              <a:off x="1187280" y="3200400"/>
              <a:ext cx="7587000" cy="3449520"/>
            </a:xfrm>
            <a:prstGeom prst="roundRect">
              <a:avLst>
                <a:gd name="adj" fmla="val 4167"/>
              </a:avLst>
            </a:prstGeom>
            <a:solidFill>
              <a:srgbClr val="800080"/>
            </a:solidFill>
            <a:ln w="9360">
              <a:solidFill>
                <a:srgbClr val="808080"/>
              </a:solidFill>
              <a:miter/>
            </a:ln>
            <a:effectLst>
              <a:outerShdw dist="17819" dir="2700000" blurRad="0" rotWithShape="0">
                <a:srgbClr val="afafaf"/>
              </a:outerShdw>
            </a:effectLst>
          </p:spPr>
          <p:style>
            <a:lnRef idx="0"/>
            <a:fillRef idx="0"/>
            <a:effectRef idx="0"/>
            <a:fontRef idx="minor"/>
          </p:style>
          <p:txBody>
            <a:bodyPr lIns="90000" rIns="90000" tIns="46800" bIns="46800" anchor="ctr">
              <a:noAutofit/>
            </a:bodyPr>
            <a:p>
              <a:pPr algn="ct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902" name="Rectangle 6"/>
            <p:cNvSpPr/>
            <p:nvPr/>
          </p:nvSpPr>
          <p:spPr>
            <a:xfrm>
              <a:off x="6883200" y="4545000"/>
              <a:ext cx="1717920" cy="915120"/>
            </a:xfrm>
            <a:prstGeom prst="rect">
              <a:avLst/>
            </a:prstGeom>
            <a:solidFill>
              <a:srgbClr val="ade2a1">
                <a:alpha val="75000"/>
              </a:srgbClr>
            </a:solidFill>
            <a:ln w="9360">
              <a:solidFill>
                <a:srgbClr val="ad8f67"/>
              </a:solidFill>
              <a:miter/>
            </a:ln>
          </p:spPr>
          <p:style>
            <a:lnRef idx="0"/>
            <a:fillRef idx="0"/>
            <a:effectRef idx="0"/>
            <a:fontRef idx="minor"/>
          </p:style>
          <p:txBody>
            <a:bodyPr wrap="none" lIns="90000" rIns="90000" tIns="46800" bIns="46800" anchor="ctr">
              <a:noAutofit/>
            </a:bodyPr>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903" name="Rectangle 7"/>
            <p:cNvSpPr/>
            <p:nvPr/>
          </p:nvSpPr>
          <p:spPr>
            <a:xfrm>
              <a:off x="2281320" y="4545000"/>
              <a:ext cx="2795760" cy="852480"/>
            </a:xfrm>
            <a:prstGeom prst="rect">
              <a:avLst/>
            </a:prstGeom>
            <a:solidFill>
              <a:srgbClr val="ade2a1">
                <a:alpha val="75000"/>
              </a:srgbClr>
            </a:solidFill>
            <a:ln w="9360">
              <a:solidFill>
                <a:srgbClr val="ad8f67"/>
              </a:solidFill>
              <a:miter/>
            </a:ln>
          </p:spPr>
          <p:style>
            <a:lnRef idx="0"/>
            <a:fillRef idx="0"/>
            <a:effectRef idx="0"/>
            <a:fontRef idx="minor"/>
          </p:style>
          <p:txBody>
            <a:bodyPr wrap="none" lIns="90000" rIns="90000" tIns="46800" bIns="46800" anchor="ctr">
              <a:noAutofit/>
            </a:bodyPr>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904" name="Text Box 8"/>
            <p:cNvSpPr/>
            <p:nvPr/>
          </p:nvSpPr>
          <p:spPr>
            <a:xfrm>
              <a:off x="1811880" y="3261240"/>
              <a:ext cx="1652760" cy="580680"/>
            </a:xfrm>
            <a:prstGeom prst="rect">
              <a:avLst/>
            </a:prstGeom>
            <a:noFill/>
            <a:ln w="0">
              <a:noFill/>
            </a:ln>
          </p:spPr>
          <p:style>
            <a:lnRef idx="0"/>
            <a:fillRef idx="0"/>
            <a:effectRef idx="0"/>
            <a:fontRef idx="minor"/>
          </p:style>
          <p:txBody>
            <a:bodyPr wrap="none" lIns="90000" rIns="90000" tIns="46800" bIns="46800" anchor="t">
              <a:spAutoFit/>
            </a:bodyPr>
            <a:p>
              <a:pPr algn="ct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600" spc="-1" strike="noStrike">
                  <a:solidFill>
                    <a:srgbClr val="000000"/>
                  </a:solidFill>
                  <a:latin typeface="Arial Narrow"/>
                </a:rPr>
                <a:t>NTFS Permissions</a:t>
              </a:r>
              <a:endParaRPr b="0" lang="en-US" sz="1600" spc="-1" strike="noStrike">
                <a:solidFill>
                  <a:srgbClr val="000000"/>
                </a:solidFill>
                <a:latin typeface="Arial"/>
              </a:endParaRPr>
            </a:p>
            <a:p>
              <a:pPr algn="ct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600" spc="-1" strike="noStrike">
                  <a:solidFill>
                    <a:srgbClr val="000000"/>
                  </a:solidFill>
                  <a:latin typeface="Arial Narrow"/>
                </a:rPr>
                <a:t>(Authentication)</a:t>
              </a:r>
              <a:endParaRPr b="0" lang="en-US" sz="1600" spc="-1" strike="noStrike">
                <a:solidFill>
                  <a:srgbClr val="000000"/>
                </a:solidFill>
                <a:latin typeface="Arial"/>
              </a:endParaRPr>
            </a:p>
          </p:txBody>
        </p:sp>
        <p:sp>
          <p:nvSpPr>
            <p:cNvPr id="905" name="Text Box 9"/>
            <p:cNvSpPr/>
            <p:nvPr/>
          </p:nvSpPr>
          <p:spPr>
            <a:xfrm>
              <a:off x="3394080" y="3204720"/>
              <a:ext cx="1642320" cy="969480"/>
            </a:xfrm>
            <a:prstGeom prst="rect">
              <a:avLst/>
            </a:prstGeom>
            <a:noFill/>
            <a:ln w="0">
              <a:noFill/>
            </a:ln>
          </p:spPr>
          <p:style>
            <a:lnRef idx="0"/>
            <a:fillRef idx="0"/>
            <a:effectRef idx="0"/>
            <a:fontRef idx="minor"/>
          </p:style>
          <p:txBody>
            <a:bodyPr wrap="none" lIns="90000" rIns="90000" tIns="46800" bIns="46800" anchor="t">
              <a:spAutoFit/>
            </a:bodyPr>
            <a:p>
              <a:pPr algn="ctr">
                <a:lnSpc>
                  <a:spcPct val="9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600" spc="-1" strike="noStrike">
                  <a:solidFill>
                    <a:srgbClr val="000000"/>
                  </a:solidFill>
                  <a:latin typeface="Arial Narrow"/>
                </a:rPr>
                <a:t>File Authorization</a:t>
              </a:r>
              <a:endParaRPr b="0" lang="en-US" sz="1600" spc="-1" strike="noStrike">
                <a:solidFill>
                  <a:srgbClr val="000000"/>
                </a:solidFill>
                <a:latin typeface="Arial"/>
              </a:endParaRPr>
            </a:p>
            <a:p>
              <a:pPr algn="ctr">
                <a:lnSpc>
                  <a:spcPct val="9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600" spc="-1" strike="noStrike">
                  <a:solidFill>
                    <a:srgbClr val="000000"/>
                  </a:solidFill>
                  <a:latin typeface="Arial Narrow"/>
                </a:rPr>
                <a:t>URL Authorization</a:t>
              </a:r>
              <a:endParaRPr b="0" lang="en-US" sz="1600" spc="-1" strike="noStrike">
                <a:solidFill>
                  <a:srgbClr val="000000"/>
                </a:solidFill>
                <a:latin typeface="Arial"/>
              </a:endParaRPr>
            </a:p>
            <a:p>
              <a:pPr algn="ctr">
                <a:lnSpc>
                  <a:spcPct val="9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600" spc="-1" strike="noStrike">
                  <a:solidFill>
                    <a:srgbClr val="000000"/>
                  </a:solidFill>
                  <a:latin typeface="Arial Narrow"/>
                </a:rPr>
                <a:t>.NET Roles</a:t>
              </a:r>
              <a:endParaRPr b="0" lang="en-US" sz="1600" spc="-1" strike="noStrike">
                <a:solidFill>
                  <a:srgbClr val="000000"/>
                </a:solidFill>
                <a:latin typeface="Arial"/>
              </a:endParaRPr>
            </a:p>
            <a:p>
              <a:pPr algn="ctr">
                <a:lnSpc>
                  <a:spcPct val="9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600" spc="-1" strike="noStrike">
                  <a:solidFill>
                    <a:srgbClr val="000000"/>
                  </a:solidFill>
                  <a:latin typeface="Arial Narrow"/>
                </a:rPr>
                <a:t>(Authentication)</a:t>
              </a:r>
              <a:endParaRPr b="0" lang="en-US" sz="1600" spc="-1" strike="noStrike">
                <a:solidFill>
                  <a:srgbClr val="000000"/>
                </a:solidFill>
                <a:latin typeface="Arial"/>
              </a:endParaRPr>
            </a:p>
          </p:txBody>
        </p:sp>
        <p:sp>
          <p:nvSpPr>
            <p:cNvPr id="906" name="Text Box 10"/>
            <p:cNvSpPr/>
            <p:nvPr/>
          </p:nvSpPr>
          <p:spPr>
            <a:xfrm>
              <a:off x="6834240" y="3261240"/>
              <a:ext cx="1623960" cy="580680"/>
            </a:xfrm>
            <a:prstGeom prst="rect">
              <a:avLst/>
            </a:prstGeom>
            <a:noFill/>
            <a:ln w="0">
              <a:noFill/>
            </a:ln>
          </p:spPr>
          <p:style>
            <a:lnRef idx="0"/>
            <a:fillRef idx="0"/>
            <a:effectRef idx="0"/>
            <a:fontRef idx="minor"/>
          </p:style>
          <p:txBody>
            <a:bodyPr wrap="none" lIns="90000" rIns="90000" tIns="46800" bIns="46800" anchor="t">
              <a:spAutoFit/>
            </a:bodyPr>
            <a:p>
              <a:pPr algn="ct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600" spc="-1" strike="noStrike">
                  <a:solidFill>
                    <a:srgbClr val="000000"/>
                  </a:solidFill>
                  <a:latin typeface="Arial Narrow"/>
                </a:rPr>
                <a:t>User-Defined Role</a:t>
              </a:r>
              <a:endParaRPr b="0" lang="en-US" sz="1600" spc="-1" strike="noStrike">
                <a:solidFill>
                  <a:srgbClr val="000000"/>
                </a:solidFill>
                <a:latin typeface="Arial"/>
              </a:endParaRPr>
            </a:p>
            <a:p>
              <a:pPr algn="ct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600" spc="-1" strike="noStrike">
                  <a:solidFill>
                    <a:srgbClr val="000000"/>
                  </a:solidFill>
                  <a:latin typeface="Arial Narrow"/>
                </a:rPr>
                <a:t>(Authentication)</a:t>
              </a:r>
              <a:endParaRPr b="0" lang="en-US" sz="1600" spc="-1" strike="noStrike">
                <a:solidFill>
                  <a:srgbClr val="000000"/>
                </a:solidFill>
                <a:latin typeface="Arial"/>
              </a:endParaRPr>
            </a:p>
          </p:txBody>
        </p:sp>
        <p:sp>
          <p:nvSpPr>
            <p:cNvPr id="907" name="Text Box 11"/>
            <p:cNvSpPr/>
            <p:nvPr/>
          </p:nvSpPr>
          <p:spPr>
            <a:xfrm>
              <a:off x="1198800" y="5535720"/>
              <a:ext cx="1584360" cy="580680"/>
            </a:xfrm>
            <a:prstGeom prst="rect">
              <a:avLst/>
            </a:prstGeom>
            <a:noFill/>
            <a:ln w="0">
              <a:noFill/>
            </a:ln>
          </p:spPr>
          <p:style>
            <a:lnRef idx="0"/>
            <a:fillRef idx="0"/>
            <a:effectRef idx="0"/>
            <a:fontRef idx="minor"/>
          </p:style>
          <p:txBody>
            <a:bodyPr wrap="none" lIns="90000" rIns="90000" tIns="46800" bIns="46800" anchor="t">
              <a:spAutoFit/>
            </a:bodyPr>
            <a:p>
              <a:pPr algn="ct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600" spc="-1" strike="noStrike">
                  <a:solidFill>
                    <a:srgbClr val="000000"/>
                  </a:solidFill>
                  <a:latin typeface="Arial Narrow"/>
                </a:rPr>
                <a:t>SSL</a:t>
              </a:r>
              <a:endParaRPr b="0" lang="en-US" sz="1600" spc="-1" strike="noStrike">
                <a:solidFill>
                  <a:srgbClr val="000000"/>
                </a:solidFill>
                <a:latin typeface="Arial"/>
              </a:endParaRPr>
            </a:p>
            <a:p>
              <a:pPr algn="ct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600" spc="-1" strike="noStrike">
                  <a:solidFill>
                    <a:srgbClr val="000000"/>
                  </a:solidFill>
                  <a:latin typeface="Arial Narrow"/>
                </a:rPr>
                <a:t>(Privacy/Integrity)</a:t>
              </a:r>
              <a:endParaRPr b="0" lang="en-US" sz="1600" spc="-1" strike="noStrike">
                <a:solidFill>
                  <a:srgbClr val="000000"/>
                </a:solidFill>
                <a:latin typeface="Arial"/>
              </a:endParaRPr>
            </a:p>
          </p:txBody>
        </p:sp>
        <p:sp>
          <p:nvSpPr>
            <p:cNvPr id="908" name="Text Box 12"/>
            <p:cNvSpPr/>
            <p:nvPr/>
          </p:nvSpPr>
          <p:spPr>
            <a:xfrm>
              <a:off x="1915200" y="3841200"/>
              <a:ext cx="1060920" cy="580680"/>
            </a:xfrm>
            <a:prstGeom prst="rect">
              <a:avLst/>
            </a:prstGeom>
            <a:noFill/>
            <a:ln w="0">
              <a:noFill/>
            </a:ln>
          </p:spPr>
          <p:style>
            <a:lnRef idx="0"/>
            <a:fillRef idx="0"/>
            <a:effectRef idx="0"/>
            <a:fontRef idx="minor"/>
          </p:style>
          <p:txBody>
            <a:bodyPr lIns="90000" rIns="90000" tIns="46800" bIns="46800" anchor="t">
              <a:spAutoFit/>
            </a:bodyPr>
            <a:p>
              <a:pPr algn="ct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600" spc="-1" strike="noStrike">
                  <a:solidFill>
                    <a:srgbClr val="cc0000"/>
                  </a:solidFill>
                  <a:latin typeface="Arial Narrow"/>
                </a:rPr>
                <a:t>Trust Boundary</a:t>
              </a:r>
              <a:endParaRPr b="0" lang="en-US" sz="1600" spc="-1" strike="noStrike">
                <a:solidFill>
                  <a:srgbClr val="000000"/>
                </a:solidFill>
                <a:latin typeface="Arial"/>
              </a:endParaRPr>
            </a:p>
          </p:txBody>
        </p:sp>
        <p:sp>
          <p:nvSpPr>
            <p:cNvPr id="909" name="Text Box 13"/>
            <p:cNvSpPr/>
            <p:nvPr/>
          </p:nvSpPr>
          <p:spPr>
            <a:xfrm>
              <a:off x="1237680" y="4504320"/>
              <a:ext cx="541800" cy="33732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600" spc="-1" strike="noStrike">
                  <a:solidFill>
                    <a:srgbClr val="000000"/>
                  </a:solidFill>
                  <a:latin typeface="Arial Narrow"/>
                </a:rPr>
                <a:t>Alice</a:t>
              </a:r>
              <a:endParaRPr b="0" lang="en-US" sz="1600" spc="-1" strike="noStrike">
                <a:solidFill>
                  <a:srgbClr val="000000"/>
                </a:solidFill>
                <a:latin typeface="Arial"/>
              </a:endParaRPr>
            </a:p>
          </p:txBody>
        </p:sp>
        <p:sp>
          <p:nvSpPr>
            <p:cNvPr id="910" name="Text Box 14"/>
            <p:cNvSpPr/>
            <p:nvPr/>
          </p:nvSpPr>
          <p:spPr>
            <a:xfrm>
              <a:off x="1237680" y="4734360"/>
              <a:ext cx="551160" cy="33732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600" spc="-1" strike="noStrike">
                  <a:solidFill>
                    <a:srgbClr val="000000"/>
                  </a:solidFill>
                  <a:latin typeface="Arial Narrow"/>
                </a:rPr>
                <a:t>Mary</a:t>
              </a:r>
              <a:endParaRPr b="0" lang="en-US" sz="1600" spc="-1" strike="noStrike">
                <a:solidFill>
                  <a:srgbClr val="000000"/>
                </a:solidFill>
                <a:latin typeface="Arial"/>
              </a:endParaRPr>
            </a:p>
          </p:txBody>
        </p:sp>
        <p:sp>
          <p:nvSpPr>
            <p:cNvPr id="911" name="Text Box 15"/>
            <p:cNvSpPr/>
            <p:nvPr/>
          </p:nvSpPr>
          <p:spPr>
            <a:xfrm>
              <a:off x="1238760" y="4952520"/>
              <a:ext cx="478080" cy="33732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600" spc="-1" strike="noStrike">
                  <a:solidFill>
                    <a:srgbClr val="000000"/>
                  </a:solidFill>
                  <a:latin typeface="Arial Narrow"/>
                </a:rPr>
                <a:t>Bob</a:t>
              </a:r>
              <a:endParaRPr b="0" lang="en-US" sz="1600" spc="-1" strike="noStrike">
                <a:solidFill>
                  <a:srgbClr val="000000"/>
                </a:solidFill>
                <a:latin typeface="Arial"/>
              </a:endParaRPr>
            </a:p>
          </p:txBody>
        </p:sp>
        <p:sp>
          <p:nvSpPr>
            <p:cNvPr id="912" name="Rectangle 16"/>
            <p:cNvSpPr/>
            <p:nvPr/>
          </p:nvSpPr>
          <p:spPr>
            <a:xfrm>
              <a:off x="2454120" y="4405320"/>
              <a:ext cx="2379240" cy="1143720"/>
            </a:xfrm>
            <a:prstGeom prst="rect">
              <a:avLst/>
            </a:prstGeom>
            <a:noFill/>
            <a:ln w="28440">
              <a:solidFill>
                <a:srgbClr val="cc0000"/>
              </a:solidFill>
              <a:prstDash val="sysDot"/>
              <a:miter/>
            </a:ln>
          </p:spPr>
          <p:style>
            <a:lnRef idx="0"/>
            <a:fillRef idx="0"/>
            <a:effectRef idx="0"/>
            <a:fontRef idx="minor"/>
          </p:style>
          <p:txBody>
            <a:bodyPr wrap="none" lIns="90000" rIns="90000" tIns="46800" bIns="46800" anchor="ctr">
              <a:noAutofit/>
            </a:bodyPr>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913" name="Rectangle 17"/>
            <p:cNvSpPr/>
            <p:nvPr/>
          </p:nvSpPr>
          <p:spPr>
            <a:xfrm>
              <a:off x="2632680" y="4660920"/>
              <a:ext cx="525240" cy="648720"/>
            </a:xfrm>
            <a:prstGeom prst="rect">
              <a:avLst/>
            </a:prstGeom>
            <a:solidFill>
              <a:srgbClr val="8dacd0"/>
            </a:solidFill>
            <a:ln w="9360">
              <a:solidFill>
                <a:srgbClr val="808080"/>
              </a:solidFill>
              <a:miter/>
            </a:ln>
          </p:spPr>
          <p:style>
            <a:lnRef idx="0"/>
            <a:fillRef idx="0"/>
            <a:effectRef idx="0"/>
            <a:fontRef idx="minor"/>
          </p:style>
          <p:txBody>
            <a:bodyPr wrap="none" lIns="90000" rIns="90000" tIns="46800" bIns="46800" anchor="ctr">
              <a:noAutofit/>
            </a:bodyPr>
            <a:p>
              <a:pPr algn="ct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000000"/>
                  </a:solidFill>
                  <a:latin typeface="Arial Narrow"/>
                </a:rPr>
                <a:t>IIS</a:t>
              </a:r>
              <a:endParaRPr b="0" lang="en-US" sz="1800" spc="-1" strike="noStrike">
                <a:solidFill>
                  <a:srgbClr val="000000"/>
                </a:solidFill>
                <a:latin typeface="Arial"/>
              </a:endParaRPr>
            </a:p>
          </p:txBody>
        </p:sp>
        <p:grpSp>
          <p:nvGrpSpPr>
            <p:cNvPr id="914" name="Group 18"/>
            <p:cNvGrpSpPr/>
            <p:nvPr/>
          </p:nvGrpSpPr>
          <p:grpSpPr>
            <a:xfrm>
              <a:off x="1356840" y="4786200"/>
              <a:ext cx="1290600" cy="444600"/>
              <a:chOff x="1356840" y="4786200"/>
              <a:chExt cx="1290600" cy="444600"/>
            </a:xfrm>
          </p:grpSpPr>
          <p:sp>
            <p:nvSpPr>
              <p:cNvPr id="915" name="Line 19"/>
              <p:cNvSpPr/>
              <p:nvPr/>
            </p:nvSpPr>
            <p:spPr>
              <a:xfrm>
                <a:off x="1356840" y="4786200"/>
                <a:ext cx="1290600" cy="0"/>
              </a:xfrm>
              <a:prstGeom prst="line">
                <a:avLst/>
              </a:prstGeom>
              <a:ln w="9360">
                <a:solidFill>
                  <a:srgbClr val="292934"/>
                </a:solidFill>
                <a:miter/>
                <a:tailEnd len="med" type="triangle" w="med"/>
              </a:ln>
            </p:spPr>
            <p:style>
              <a:lnRef idx="0"/>
              <a:fillRef idx="0"/>
              <a:effectRef idx="0"/>
              <a:fontRef idx="minor"/>
            </p:style>
            <p:txBody>
              <a:bodyPr lIns="90000" rIns="90000" tIns="-46800" bIns="-46800" anchor="t">
                <a:noAutofit/>
              </a:bodyPr>
              <a:p>
                <a:endParaRPr b="0" lang="en-US" sz="1800" spc="-1" strike="noStrike">
                  <a:solidFill>
                    <a:srgbClr val="000000"/>
                  </a:solidFill>
                  <a:latin typeface="Arial"/>
                </a:endParaRPr>
              </a:p>
            </p:txBody>
          </p:sp>
          <p:sp>
            <p:nvSpPr>
              <p:cNvPr id="916" name="Line 20"/>
              <p:cNvSpPr/>
              <p:nvPr/>
            </p:nvSpPr>
            <p:spPr>
              <a:xfrm>
                <a:off x="1356840" y="5007600"/>
                <a:ext cx="1290600" cy="0"/>
              </a:xfrm>
              <a:prstGeom prst="line">
                <a:avLst/>
              </a:prstGeom>
              <a:ln w="9360">
                <a:solidFill>
                  <a:srgbClr val="292934"/>
                </a:solidFill>
                <a:miter/>
                <a:tailEnd len="med" type="triangle" w="med"/>
              </a:ln>
            </p:spPr>
            <p:style>
              <a:lnRef idx="0"/>
              <a:fillRef idx="0"/>
              <a:effectRef idx="0"/>
              <a:fontRef idx="minor"/>
            </p:style>
            <p:txBody>
              <a:bodyPr lIns="90000" rIns="90000" tIns="-46800" bIns="-46800" anchor="t">
                <a:noAutofit/>
              </a:bodyPr>
              <a:p>
                <a:endParaRPr b="0" lang="en-US" sz="1800" spc="-1" strike="noStrike">
                  <a:solidFill>
                    <a:srgbClr val="000000"/>
                  </a:solidFill>
                  <a:latin typeface="Arial"/>
                </a:endParaRPr>
              </a:p>
            </p:txBody>
          </p:sp>
          <p:sp>
            <p:nvSpPr>
              <p:cNvPr id="917" name="Line 21"/>
              <p:cNvSpPr/>
              <p:nvPr/>
            </p:nvSpPr>
            <p:spPr>
              <a:xfrm>
                <a:off x="1356840" y="5230800"/>
                <a:ext cx="1290600" cy="0"/>
              </a:xfrm>
              <a:prstGeom prst="line">
                <a:avLst/>
              </a:prstGeom>
              <a:ln w="9360">
                <a:solidFill>
                  <a:srgbClr val="292934"/>
                </a:solidFill>
                <a:miter/>
                <a:tailEnd len="med" type="triangle" w="med"/>
              </a:ln>
            </p:spPr>
            <p:style>
              <a:lnRef idx="0"/>
              <a:fillRef idx="0"/>
              <a:effectRef idx="0"/>
              <a:fontRef idx="minor"/>
            </p:style>
            <p:txBody>
              <a:bodyPr lIns="90000" rIns="90000" tIns="-46800" bIns="-46800" anchor="t">
                <a:noAutofit/>
              </a:bodyPr>
              <a:p>
                <a:endParaRPr b="0" lang="en-US" sz="1800" spc="-1" strike="noStrike">
                  <a:solidFill>
                    <a:srgbClr val="000000"/>
                  </a:solidFill>
                  <a:latin typeface="Arial"/>
                </a:endParaRPr>
              </a:p>
            </p:txBody>
          </p:sp>
        </p:grpSp>
        <p:sp>
          <p:nvSpPr>
            <p:cNvPr id="918" name="Rectangle 22"/>
            <p:cNvSpPr/>
            <p:nvPr/>
          </p:nvSpPr>
          <p:spPr>
            <a:xfrm>
              <a:off x="3470040" y="4266000"/>
              <a:ext cx="5020920" cy="1628280"/>
            </a:xfrm>
            <a:prstGeom prst="rect">
              <a:avLst/>
            </a:prstGeom>
            <a:noFill/>
            <a:ln w="28440">
              <a:solidFill>
                <a:srgbClr val="cc0000"/>
              </a:solidFill>
              <a:prstDash val="sysDot"/>
              <a:miter/>
            </a:ln>
          </p:spPr>
          <p:style>
            <a:lnRef idx="0"/>
            <a:fillRef idx="0"/>
            <a:effectRef idx="0"/>
            <a:fontRef idx="minor"/>
          </p:style>
          <p:txBody>
            <a:bodyPr wrap="none" lIns="90000" rIns="90000" tIns="46800" bIns="46800" anchor="ctr">
              <a:noAutofit/>
            </a:bodyPr>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919" name="Text Box 23"/>
            <p:cNvSpPr/>
            <p:nvPr/>
          </p:nvSpPr>
          <p:spPr>
            <a:xfrm>
              <a:off x="2225160" y="6032520"/>
              <a:ext cx="1346760" cy="580680"/>
            </a:xfrm>
            <a:prstGeom prst="rect">
              <a:avLst/>
            </a:prstGeom>
            <a:noFill/>
            <a:ln w="0">
              <a:noFill/>
            </a:ln>
          </p:spPr>
          <p:style>
            <a:lnRef idx="0"/>
            <a:fillRef idx="0"/>
            <a:effectRef idx="0"/>
            <a:fontRef idx="minor"/>
          </p:style>
          <p:txBody>
            <a:bodyPr wrap="none" lIns="90000" rIns="90000" tIns="46800" bIns="46800" anchor="t">
              <a:spAutoFit/>
            </a:bodyPr>
            <a:p>
              <a:pPr algn="ct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600" spc="-1" strike="noStrike">
                  <a:solidFill>
                    <a:srgbClr val="000000"/>
                  </a:solidFill>
                  <a:latin typeface="Arial Narrow"/>
                </a:rPr>
                <a:t>Anonymous</a:t>
              </a:r>
              <a:endParaRPr b="0" lang="en-US" sz="1600" spc="-1" strike="noStrike">
                <a:solidFill>
                  <a:srgbClr val="000000"/>
                </a:solidFill>
                <a:latin typeface="Arial"/>
              </a:endParaRPr>
            </a:p>
            <a:p>
              <a:pPr algn="ct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600" spc="-1" strike="noStrike">
                  <a:solidFill>
                    <a:srgbClr val="000000"/>
                  </a:solidFill>
                  <a:latin typeface="Arial Narrow"/>
                </a:rPr>
                <a:t>Authentication</a:t>
              </a:r>
              <a:endParaRPr b="0" lang="en-US" sz="1600" spc="-1" strike="noStrike">
                <a:solidFill>
                  <a:srgbClr val="000000"/>
                </a:solidFill>
                <a:latin typeface="Arial"/>
              </a:endParaRPr>
            </a:p>
          </p:txBody>
        </p:sp>
        <p:sp>
          <p:nvSpPr>
            <p:cNvPr id="920" name="Text Box 24"/>
            <p:cNvSpPr/>
            <p:nvPr/>
          </p:nvSpPr>
          <p:spPr>
            <a:xfrm>
              <a:off x="3487680" y="6032520"/>
              <a:ext cx="1346760" cy="580680"/>
            </a:xfrm>
            <a:prstGeom prst="rect">
              <a:avLst/>
            </a:prstGeom>
            <a:noFill/>
            <a:ln w="0">
              <a:noFill/>
            </a:ln>
          </p:spPr>
          <p:style>
            <a:lnRef idx="0"/>
            <a:fillRef idx="0"/>
            <a:effectRef idx="0"/>
            <a:fontRef idx="minor"/>
          </p:style>
          <p:txBody>
            <a:bodyPr wrap="none" lIns="90000" rIns="90000" tIns="46800" bIns="46800" anchor="t">
              <a:spAutoFit/>
            </a:bodyPr>
            <a:p>
              <a:pPr algn="ct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600" spc="-1" strike="noStrike">
                  <a:solidFill>
                    <a:srgbClr val="000000"/>
                  </a:solidFill>
                  <a:latin typeface="Arial Narrow"/>
                </a:rPr>
                <a:t>Forms</a:t>
              </a:r>
              <a:endParaRPr b="0" lang="en-US" sz="1600" spc="-1" strike="noStrike">
                <a:solidFill>
                  <a:srgbClr val="000000"/>
                </a:solidFill>
                <a:latin typeface="Arial"/>
              </a:endParaRPr>
            </a:p>
            <a:p>
              <a:pPr algn="ct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600" spc="-1" strike="noStrike">
                  <a:solidFill>
                    <a:srgbClr val="000000"/>
                  </a:solidFill>
                  <a:latin typeface="Arial Narrow"/>
                </a:rPr>
                <a:t>Authentication</a:t>
              </a:r>
              <a:endParaRPr b="0" lang="en-US" sz="1600" spc="-1" strike="noStrike">
                <a:solidFill>
                  <a:srgbClr val="000000"/>
                </a:solidFill>
                <a:latin typeface="Arial"/>
              </a:endParaRPr>
            </a:p>
          </p:txBody>
        </p:sp>
        <p:sp>
          <p:nvSpPr>
            <p:cNvPr id="921" name="Text Box 25"/>
            <p:cNvSpPr/>
            <p:nvPr/>
          </p:nvSpPr>
          <p:spPr>
            <a:xfrm>
              <a:off x="6161040" y="3935160"/>
              <a:ext cx="1320840" cy="337320"/>
            </a:xfrm>
            <a:prstGeom prst="rect">
              <a:avLst/>
            </a:prstGeom>
            <a:noFill/>
            <a:ln w="0">
              <a:noFill/>
            </a:ln>
          </p:spPr>
          <p:style>
            <a:lnRef idx="0"/>
            <a:fillRef idx="0"/>
            <a:effectRef idx="0"/>
            <a:fontRef idx="minor"/>
          </p:style>
          <p:txBody>
            <a:bodyPr wrap="none" lIns="90000" rIns="90000" tIns="46800" bIns="46800" anchor="t">
              <a:spAutoFit/>
            </a:bodyPr>
            <a:p>
              <a:pPr algn="ct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600" spc="-1" strike="noStrike">
                  <a:solidFill>
                    <a:srgbClr val="cc0000"/>
                  </a:solidFill>
                  <a:latin typeface="Arial Narrow"/>
                </a:rPr>
                <a:t>Trust Boundary</a:t>
              </a:r>
              <a:endParaRPr b="0" lang="en-US" sz="1600" spc="-1" strike="noStrike">
                <a:solidFill>
                  <a:srgbClr val="000000"/>
                </a:solidFill>
                <a:latin typeface="Arial"/>
              </a:endParaRPr>
            </a:p>
          </p:txBody>
        </p:sp>
        <p:sp>
          <p:nvSpPr>
            <p:cNvPr id="922" name="Text Box 26"/>
            <p:cNvSpPr/>
            <p:nvPr/>
          </p:nvSpPr>
          <p:spPr>
            <a:xfrm>
              <a:off x="5150520" y="4449600"/>
              <a:ext cx="1576800" cy="580680"/>
            </a:xfrm>
            <a:prstGeom prst="rect">
              <a:avLst/>
            </a:prstGeom>
            <a:noFill/>
            <a:ln w="0">
              <a:noFill/>
            </a:ln>
          </p:spPr>
          <p:style>
            <a:lnRef idx="0"/>
            <a:fillRef idx="0"/>
            <a:effectRef idx="0"/>
            <a:fontRef idx="minor"/>
          </p:style>
          <p:txBody>
            <a:bodyPr wrap="none" lIns="90000" rIns="90000" tIns="46800" bIns="46800" anchor="t">
              <a:spAutoFit/>
            </a:bodyPr>
            <a:p>
              <a:pPr algn="ct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600" spc="-1" strike="noStrike">
                  <a:solidFill>
                    <a:srgbClr val="000000"/>
                  </a:solidFill>
                  <a:latin typeface="Arial Narrow"/>
                </a:rPr>
                <a:t>ASPNET</a:t>
              </a:r>
              <a:endParaRPr b="0" lang="en-US" sz="1600" spc="-1" strike="noStrike">
                <a:solidFill>
                  <a:srgbClr val="000000"/>
                </a:solidFill>
                <a:latin typeface="Arial"/>
              </a:endParaRPr>
            </a:p>
            <a:p>
              <a:pPr algn="ct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600" spc="-1" strike="noStrike">
                  <a:solidFill>
                    <a:srgbClr val="000000"/>
                  </a:solidFill>
                  <a:latin typeface="Arial Narrow"/>
                </a:rPr>
                <a:t>(Process Identity)</a:t>
              </a:r>
              <a:endParaRPr b="0" lang="en-US" sz="1600" spc="-1" strike="noStrike">
                <a:solidFill>
                  <a:srgbClr val="000000"/>
                </a:solidFill>
                <a:latin typeface="Arial"/>
              </a:endParaRPr>
            </a:p>
          </p:txBody>
        </p:sp>
        <p:sp>
          <p:nvSpPr>
            <p:cNvPr id="923" name="Rectangle 27"/>
            <p:cNvSpPr/>
            <p:nvPr/>
          </p:nvSpPr>
          <p:spPr>
            <a:xfrm>
              <a:off x="3648240" y="4660920"/>
              <a:ext cx="1050480" cy="648720"/>
            </a:xfrm>
            <a:prstGeom prst="rect">
              <a:avLst/>
            </a:prstGeom>
            <a:solidFill>
              <a:srgbClr val="8dacd0"/>
            </a:solidFill>
            <a:ln w="9360">
              <a:solidFill>
                <a:srgbClr val="808080"/>
              </a:solidFill>
              <a:miter/>
            </a:ln>
          </p:spPr>
          <p:style>
            <a:lnRef idx="0"/>
            <a:fillRef idx="0"/>
            <a:effectRef idx="0"/>
            <a:fontRef idx="minor"/>
          </p:style>
          <p:txBody>
            <a:bodyPr wrap="none" lIns="90000" rIns="90000" tIns="46800" bIns="46800" anchor="ctr">
              <a:noAutofit/>
            </a:bodyPr>
            <a:p>
              <a:pPr algn="ct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600" spc="-1" strike="noStrike">
                  <a:solidFill>
                    <a:srgbClr val="000000"/>
                  </a:solidFill>
                  <a:latin typeface="Arial Narrow"/>
                </a:rPr>
                <a:t>Microsoft </a:t>
              </a:r>
              <a:endParaRPr b="0" lang="en-US" sz="1600" spc="-1" strike="noStrike">
                <a:solidFill>
                  <a:srgbClr val="000000"/>
                </a:solidFill>
                <a:latin typeface="Arial"/>
              </a:endParaRPr>
            </a:p>
            <a:p>
              <a:pPr algn="ct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600" spc="-1" strike="noStrike">
                  <a:solidFill>
                    <a:srgbClr val="000000"/>
                  </a:solidFill>
                  <a:latin typeface="Arial Narrow"/>
                </a:rPr>
                <a:t>ASP.NET</a:t>
              </a:r>
              <a:endParaRPr b="0" lang="en-US" sz="1600" spc="-1" strike="noStrike">
                <a:solidFill>
                  <a:srgbClr val="000000"/>
                </a:solidFill>
                <a:latin typeface="Arial"/>
              </a:endParaRPr>
            </a:p>
          </p:txBody>
        </p:sp>
        <p:sp>
          <p:nvSpPr>
            <p:cNvPr id="924" name="Text Box 28"/>
            <p:cNvSpPr/>
            <p:nvPr/>
          </p:nvSpPr>
          <p:spPr>
            <a:xfrm>
              <a:off x="6696360" y="6032520"/>
              <a:ext cx="1706400" cy="580680"/>
            </a:xfrm>
            <a:prstGeom prst="rect">
              <a:avLst/>
            </a:prstGeom>
            <a:noFill/>
            <a:ln w="0">
              <a:noFill/>
            </a:ln>
          </p:spPr>
          <p:style>
            <a:lnRef idx="0"/>
            <a:fillRef idx="0"/>
            <a:effectRef idx="0"/>
            <a:fontRef idx="minor"/>
          </p:style>
          <p:txBody>
            <a:bodyPr wrap="none" lIns="90000" rIns="90000" tIns="46800" bIns="46800" anchor="t">
              <a:spAutoFit/>
            </a:bodyPr>
            <a:p>
              <a:pPr algn="ct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600" spc="-1" strike="noStrike">
                  <a:solidFill>
                    <a:srgbClr val="000000"/>
                  </a:solidFill>
                  <a:latin typeface="Arial Narrow"/>
                </a:rPr>
                <a:t>Microsoft Windows</a:t>
              </a:r>
              <a:endParaRPr b="0" lang="en-US" sz="1600" spc="-1" strike="noStrike">
                <a:solidFill>
                  <a:srgbClr val="000000"/>
                </a:solidFill>
                <a:latin typeface="Arial"/>
              </a:endParaRPr>
            </a:p>
            <a:p>
              <a:pPr algn="ct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600" spc="-1" strike="noStrike">
                  <a:solidFill>
                    <a:srgbClr val="000000"/>
                  </a:solidFill>
                  <a:latin typeface="Arial Narrow"/>
                </a:rPr>
                <a:t>Authentication</a:t>
              </a:r>
              <a:endParaRPr b="0" lang="en-US" sz="1600" spc="-1" strike="noStrike">
                <a:solidFill>
                  <a:srgbClr val="000000"/>
                </a:solidFill>
                <a:latin typeface="Arial"/>
              </a:endParaRPr>
            </a:p>
          </p:txBody>
        </p:sp>
        <p:sp>
          <p:nvSpPr>
            <p:cNvPr id="925" name="AutoShape 29"/>
            <p:cNvSpPr/>
            <p:nvPr/>
          </p:nvSpPr>
          <p:spPr>
            <a:xfrm>
              <a:off x="7156080" y="4659480"/>
              <a:ext cx="1210680" cy="711360"/>
            </a:xfrm>
            <a:prstGeom prst="can">
              <a:avLst>
                <a:gd name="adj" fmla="val 31231"/>
              </a:avLst>
            </a:prstGeom>
            <a:solidFill>
              <a:srgbClr val="8dacd0"/>
            </a:solidFill>
            <a:ln w="9360">
              <a:solidFill>
                <a:srgbClr val="808080"/>
              </a:solidFill>
              <a:miter/>
            </a:ln>
          </p:spPr>
          <p:style>
            <a:lnRef idx="0"/>
            <a:fillRef idx="0"/>
            <a:effectRef idx="0"/>
            <a:fontRef idx="minor"/>
          </p:style>
          <p:txBody>
            <a:bodyPr wrap="none" lIns="90000" rIns="90000" tIns="46800" bIns="46800" anchor="ctr">
              <a:noAutofit/>
            </a:bodyPr>
            <a:p>
              <a:pPr algn="ct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600" spc="-1" strike="noStrike">
                  <a:solidFill>
                    <a:srgbClr val="000000"/>
                  </a:solidFill>
                  <a:latin typeface="Arial Narrow"/>
                </a:rPr>
                <a:t>Microsoft</a:t>
              </a:r>
              <a:endParaRPr b="0" lang="en-US" sz="1600" spc="-1" strike="noStrike">
                <a:solidFill>
                  <a:srgbClr val="000000"/>
                </a:solidFill>
                <a:latin typeface="Arial"/>
              </a:endParaRPr>
            </a:p>
            <a:p>
              <a:pPr algn="ct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600" spc="-1" strike="noStrike">
                  <a:solidFill>
                    <a:srgbClr val="000000"/>
                  </a:solidFill>
                  <a:latin typeface="Arial Narrow"/>
                </a:rPr>
                <a:t>SQL Server™</a:t>
              </a:r>
              <a:endParaRPr b="0" lang="en-US" sz="1600" spc="-1" strike="noStrike">
                <a:solidFill>
                  <a:srgbClr val="000000"/>
                </a:solidFill>
                <a:latin typeface="Arial"/>
              </a:endParaRPr>
            </a:p>
          </p:txBody>
        </p:sp>
        <p:sp>
          <p:nvSpPr>
            <p:cNvPr id="926" name="Line 30"/>
            <p:cNvSpPr/>
            <p:nvPr/>
          </p:nvSpPr>
          <p:spPr>
            <a:xfrm>
              <a:off x="4747680" y="5021280"/>
              <a:ext cx="2609280" cy="0"/>
            </a:xfrm>
            <a:prstGeom prst="line">
              <a:avLst/>
            </a:prstGeom>
            <a:ln w="9360">
              <a:solidFill>
                <a:srgbClr val="292934"/>
              </a:solidFill>
              <a:miter/>
              <a:tailEnd len="med" type="triangle" w="med"/>
            </a:ln>
          </p:spPr>
          <p:style>
            <a:lnRef idx="0"/>
            <a:fillRef idx="0"/>
            <a:effectRef idx="0"/>
            <a:fontRef idx="minor"/>
          </p:style>
          <p:txBody>
            <a:bodyPr lIns="90000" rIns="90000" tIns="-46800" bIns="-46800" anchor="t">
              <a:noAutofit/>
            </a:bodyPr>
            <a:p>
              <a:endParaRPr b="0" lang="en-US" sz="1800" spc="-1" strike="noStrike">
                <a:solidFill>
                  <a:srgbClr val="000000"/>
                </a:solidFill>
                <a:latin typeface="Arial"/>
              </a:endParaRPr>
            </a:p>
          </p:txBody>
        </p:sp>
        <p:sp>
          <p:nvSpPr>
            <p:cNvPr id="927" name="Line 31"/>
            <p:cNvSpPr/>
            <p:nvPr/>
          </p:nvSpPr>
          <p:spPr>
            <a:xfrm>
              <a:off x="4137480" y="4143960"/>
              <a:ext cx="0" cy="604800"/>
            </a:xfrm>
            <a:prstGeom prst="line">
              <a:avLst/>
            </a:prstGeom>
            <a:ln w="9360">
              <a:solidFill>
                <a:srgbClr val="292934"/>
              </a:solidFill>
              <a:miter/>
              <a:tailEnd len="med" type="oval" w="med"/>
            </a:ln>
          </p:spPr>
          <p:style>
            <a:lnRef idx="0"/>
            <a:fillRef idx="0"/>
            <a:effectRef idx="0"/>
            <a:fontRef idx="minor"/>
          </p:style>
          <p:txBody>
            <a:bodyPr lIns="90000" rIns="90000" tIns="46800" bIns="46800" anchor="t">
              <a:noAutofit/>
            </a:bodyPr>
            <a:p>
              <a:endParaRPr b="0" lang="en-US" sz="1800" spc="-1" strike="noStrike">
                <a:solidFill>
                  <a:srgbClr val="000000"/>
                </a:solidFill>
                <a:latin typeface="Arial"/>
              </a:endParaRPr>
            </a:p>
          </p:txBody>
        </p:sp>
        <p:sp>
          <p:nvSpPr>
            <p:cNvPr id="928" name="Line 32"/>
            <p:cNvSpPr/>
            <p:nvPr/>
          </p:nvSpPr>
          <p:spPr>
            <a:xfrm>
              <a:off x="2894400" y="3795840"/>
              <a:ext cx="0" cy="977760"/>
            </a:xfrm>
            <a:prstGeom prst="line">
              <a:avLst/>
            </a:prstGeom>
            <a:ln w="9360">
              <a:solidFill>
                <a:srgbClr val="292934"/>
              </a:solidFill>
              <a:miter/>
              <a:tailEnd len="med" type="oval" w="med"/>
            </a:ln>
          </p:spPr>
          <p:style>
            <a:lnRef idx="0"/>
            <a:fillRef idx="0"/>
            <a:effectRef idx="0"/>
            <a:fontRef idx="minor"/>
          </p:style>
          <p:txBody>
            <a:bodyPr lIns="90000" rIns="90000" tIns="46800" bIns="46800" anchor="t">
              <a:noAutofit/>
            </a:bodyPr>
            <a:p>
              <a:endParaRPr b="0" lang="en-US" sz="1800" spc="-1" strike="noStrike">
                <a:solidFill>
                  <a:srgbClr val="000000"/>
                </a:solidFill>
                <a:latin typeface="Arial"/>
              </a:endParaRPr>
            </a:p>
          </p:txBody>
        </p:sp>
        <p:sp>
          <p:nvSpPr>
            <p:cNvPr id="929" name="Rectangle 33"/>
            <p:cNvSpPr/>
            <p:nvPr/>
          </p:nvSpPr>
          <p:spPr>
            <a:xfrm>
              <a:off x="1844280" y="4545000"/>
              <a:ext cx="118080" cy="852480"/>
            </a:xfrm>
            <a:prstGeom prst="rect">
              <a:avLst/>
            </a:prstGeom>
            <a:solidFill>
              <a:srgbClr val="ade2a1">
                <a:alpha val="75000"/>
              </a:srgbClr>
            </a:solidFill>
            <a:ln w="9360">
              <a:solidFill>
                <a:srgbClr val="ad8f67"/>
              </a:solidFill>
              <a:miter/>
            </a:ln>
          </p:spPr>
          <p:style>
            <a:lnRef idx="0"/>
            <a:fillRef idx="0"/>
            <a:effectRef idx="0"/>
            <a:fontRef idx="minor"/>
          </p:style>
          <p:txBody>
            <a:bodyPr wrap="none" lIns="90000" rIns="90000" tIns="46800" bIns="46800" anchor="ctr">
              <a:noAutofit/>
            </a:bodyPr>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930" name="Line 34"/>
            <p:cNvSpPr/>
            <p:nvPr/>
          </p:nvSpPr>
          <p:spPr>
            <a:xfrm>
              <a:off x="3189600" y="5021280"/>
              <a:ext cx="473400" cy="0"/>
            </a:xfrm>
            <a:prstGeom prst="line">
              <a:avLst/>
            </a:prstGeom>
            <a:ln w="9360">
              <a:solidFill>
                <a:srgbClr val="292934"/>
              </a:solidFill>
              <a:miter/>
              <a:tailEnd len="med" type="triangle" w="med"/>
            </a:ln>
          </p:spPr>
          <p:style>
            <a:lnRef idx="0"/>
            <a:fillRef idx="0"/>
            <a:effectRef idx="0"/>
            <a:fontRef idx="minor"/>
          </p:style>
          <p:txBody>
            <a:bodyPr lIns="90000" rIns="90000" tIns="-46800" bIns="-46800" anchor="t">
              <a:noAutofit/>
            </a:bodyPr>
            <a:p>
              <a:endParaRPr b="0" lang="en-US" sz="1800" spc="-1" strike="noStrike">
                <a:solidFill>
                  <a:srgbClr val="000000"/>
                </a:solidFill>
                <a:latin typeface="Arial"/>
              </a:endParaRPr>
            </a:p>
          </p:txBody>
        </p:sp>
        <p:sp>
          <p:nvSpPr>
            <p:cNvPr id="931" name="Line 35"/>
            <p:cNvSpPr/>
            <p:nvPr/>
          </p:nvSpPr>
          <p:spPr>
            <a:xfrm flipV="1">
              <a:off x="1962360" y="5299920"/>
              <a:ext cx="491760" cy="305640"/>
            </a:xfrm>
            <a:prstGeom prst="line">
              <a:avLst/>
            </a:prstGeom>
            <a:ln w="9360">
              <a:solidFill>
                <a:srgbClr val="292934"/>
              </a:solidFill>
              <a:miter/>
              <a:tailEnd len="med" type="triangle" w="med"/>
            </a:ln>
          </p:spPr>
          <p:style>
            <a:lnRef idx="0"/>
            <a:fillRef idx="0"/>
            <a:effectRef idx="0"/>
            <a:fontRef idx="minor"/>
          </p:style>
          <p:txBody>
            <a:bodyPr lIns="90000" rIns="90000" tIns="46800" bIns="46800" anchor="t">
              <a:noAutofit/>
            </a:bodyPr>
            <a:p>
              <a:endParaRPr b="0" lang="en-US" sz="1800" spc="-1" strike="noStrike">
                <a:solidFill>
                  <a:srgbClr val="000000"/>
                </a:solidFill>
                <a:latin typeface="Arial"/>
              </a:endParaRPr>
            </a:p>
          </p:txBody>
        </p:sp>
        <p:sp>
          <p:nvSpPr>
            <p:cNvPr id="932" name="Line 36"/>
            <p:cNvSpPr/>
            <p:nvPr/>
          </p:nvSpPr>
          <p:spPr>
            <a:xfrm flipH="1" flipV="1">
              <a:off x="1351800" y="5287320"/>
              <a:ext cx="592920" cy="317880"/>
            </a:xfrm>
            <a:prstGeom prst="line">
              <a:avLst/>
            </a:prstGeom>
            <a:ln w="9360">
              <a:solidFill>
                <a:srgbClr val="292934"/>
              </a:solidFill>
              <a:miter/>
              <a:tailEnd len="med" type="triangle" w="med"/>
            </a:ln>
          </p:spPr>
          <p:style>
            <a:lnRef idx="0"/>
            <a:fillRef idx="0"/>
            <a:effectRef idx="0"/>
            <a:fontRef idx="minor"/>
          </p:style>
          <p:txBody>
            <a:bodyPr lIns="90000" rIns="90000" tIns="46800" bIns="46800" anchor="t">
              <a:noAutofit/>
            </a:bodyPr>
            <a:p>
              <a:endParaRPr b="0" lang="en-US" sz="1800" spc="-1" strike="noStrike">
                <a:solidFill>
                  <a:srgbClr val="000000"/>
                </a:solidFill>
                <a:latin typeface="Arial"/>
              </a:endParaRPr>
            </a:p>
          </p:txBody>
        </p:sp>
        <p:sp>
          <p:nvSpPr>
            <p:cNvPr id="933" name="Line 37"/>
            <p:cNvSpPr/>
            <p:nvPr/>
          </p:nvSpPr>
          <p:spPr>
            <a:xfrm flipV="1">
              <a:off x="4137480" y="5231160"/>
              <a:ext cx="0" cy="852480"/>
            </a:xfrm>
            <a:prstGeom prst="line">
              <a:avLst/>
            </a:prstGeom>
            <a:ln w="9360">
              <a:solidFill>
                <a:srgbClr val="292934"/>
              </a:solidFill>
              <a:miter/>
              <a:tailEnd len="med" type="oval" w="med"/>
            </a:ln>
          </p:spPr>
          <p:style>
            <a:lnRef idx="0"/>
            <a:fillRef idx="0"/>
            <a:effectRef idx="0"/>
            <a:fontRef idx="minor"/>
          </p:style>
          <p:txBody>
            <a:bodyPr lIns="90000" rIns="90000" tIns="46800" bIns="46800" anchor="t">
              <a:noAutofit/>
            </a:bodyPr>
            <a:p>
              <a:endParaRPr b="0" lang="en-US" sz="1800" spc="-1" strike="noStrike">
                <a:solidFill>
                  <a:srgbClr val="000000"/>
                </a:solidFill>
                <a:latin typeface="Arial"/>
              </a:endParaRPr>
            </a:p>
          </p:txBody>
        </p:sp>
        <p:sp>
          <p:nvSpPr>
            <p:cNvPr id="934" name="Line 38"/>
            <p:cNvSpPr/>
            <p:nvPr/>
          </p:nvSpPr>
          <p:spPr>
            <a:xfrm flipV="1">
              <a:off x="2894400" y="5180760"/>
              <a:ext cx="0" cy="902520"/>
            </a:xfrm>
            <a:prstGeom prst="line">
              <a:avLst/>
            </a:prstGeom>
            <a:ln w="9360">
              <a:solidFill>
                <a:srgbClr val="292934"/>
              </a:solidFill>
              <a:miter/>
              <a:tailEnd len="med" type="oval" w="med"/>
            </a:ln>
          </p:spPr>
          <p:style>
            <a:lnRef idx="0"/>
            <a:fillRef idx="0"/>
            <a:effectRef idx="0"/>
            <a:fontRef idx="minor"/>
          </p:style>
          <p:txBody>
            <a:bodyPr lIns="90000" rIns="90000" tIns="46800" bIns="46800" anchor="t">
              <a:noAutofit/>
            </a:bodyPr>
            <a:p>
              <a:endParaRPr b="0" lang="en-US" sz="1800" spc="-1" strike="noStrike">
                <a:solidFill>
                  <a:srgbClr val="000000"/>
                </a:solidFill>
                <a:latin typeface="Arial"/>
              </a:endParaRPr>
            </a:p>
          </p:txBody>
        </p:sp>
        <p:sp>
          <p:nvSpPr>
            <p:cNvPr id="935" name="Line 39"/>
            <p:cNvSpPr/>
            <p:nvPr/>
          </p:nvSpPr>
          <p:spPr>
            <a:xfrm>
              <a:off x="7714440" y="3833640"/>
              <a:ext cx="0" cy="902520"/>
            </a:xfrm>
            <a:prstGeom prst="line">
              <a:avLst/>
            </a:prstGeom>
            <a:ln w="9360">
              <a:solidFill>
                <a:srgbClr val="292934"/>
              </a:solidFill>
              <a:miter/>
              <a:tailEnd len="med" type="oval" w="med"/>
            </a:ln>
          </p:spPr>
          <p:style>
            <a:lnRef idx="0"/>
            <a:fillRef idx="0"/>
            <a:effectRef idx="0"/>
            <a:fontRef idx="minor"/>
          </p:style>
          <p:txBody>
            <a:bodyPr lIns="90000" rIns="90000" tIns="46800" bIns="46800" anchor="t">
              <a:noAutofit/>
            </a:bodyPr>
            <a:p>
              <a:endParaRPr b="0" lang="en-US" sz="1800" spc="-1" strike="noStrike">
                <a:solidFill>
                  <a:srgbClr val="000000"/>
                </a:solidFill>
                <a:latin typeface="Arial"/>
              </a:endParaRPr>
            </a:p>
          </p:txBody>
        </p:sp>
        <p:sp>
          <p:nvSpPr>
            <p:cNvPr id="936" name="Line 40"/>
            <p:cNvSpPr/>
            <p:nvPr/>
          </p:nvSpPr>
          <p:spPr>
            <a:xfrm flipV="1">
              <a:off x="7714440" y="5333400"/>
              <a:ext cx="0" cy="738000"/>
            </a:xfrm>
            <a:prstGeom prst="line">
              <a:avLst/>
            </a:prstGeom>
            <a:ln w="9360">
              <a:solidFill>
                <a:srgbClr val="292934"/>
              </a:solidFill>
              <a:miter/>
              <a:tailEnd len="med" type="oval" w="med"/>
            </a:ln>
          </p:spPr>
          <p:style>
            <a:lnRef idx="0"/>
            <a:fillRef idx="0"/>
            <a:effectRef idx="0"/>
            <a:fontRef idx="minor"/>
          </p:style>
          <p:txBody>
            <a:bodyPr lIns="90000" rIns="90000" tIns="46800" bIns="46800" anchor="t">
              <a:noAutofit/>
            </a:bodyPr>
            <a:p>
              <a:endParaRPr b="0" lang="en-US" sz="1800" spc="-1" strike="noStrike">
                <a:solidFill>
                  <a:srgbClr val="000000"/>
                </a:solidFill>
                <a:latin typeface="Arial"/>
              </a:endParaRPr>
            </a:p>
          </p:txBody>
        </p:sp>
        <p:sp>
          <p:nvSpPr>
            <p:cNvPr id="937" name="Text Box 41"/>
            <p:cNvSpPr/>
            <p:nvPr/>
          </p:nvSpPr>
          <p:spPr>
            <a:xfrm>
              <a:off x="5272200" y="5331600"/>
              <a:ext cx="1546200" cy="580680"/>
            </a:xfrm>
            <a:prstGeom prst="rect">
              <a:avLst/>
            </a:prstGeom>
            <a:noFill/>
            <a:ln w="0">
              <a:noFill/>
            </a:ln>
          </p:spPr>
          <p:style>
            <a:lnRef idx="0"/>
            <a:fillRef idx="0"/>
            <a:effectRef idx="0"/>
            <a:fontRef idx="minor"/>
          </p:style>
          <p:txBody>
            <a:bodyPr wrap="none" lIns="90000" rIns="90000" tIns="46800" bIns="46800" anchor="t">
              <a:spAutoFit/>
            </a:bodyPr>
            <a:p>
              <a:pPr algn="ct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600" spc="-1" strike="noStrike">
                  <a:solidFill>
                    <a:srgbClr val="000000"/>
                  </a:solidFill>
                  <a:latin typeface="Arial Narrow"/>
                </a:rPr>
                <a:t>IPSec</a:t>
              </a:r>
              <a:endParaRPr b="0" lang="en-US" sz="1600" spc="-1" strike="noStrike">
                <a:solidFill>
                  <a:srgbClr val="000000"/>
                </a:solidFill>
                <a:latin typeface="Arial"/>
              </a:endParaRPr>
            </a:p>
            <a:p>
              <a:pPr algn="ct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600" spc="-1" strike="noStrike">
                  <a:solidFill>
                    <a:srgbClr val="000000"/>
                  </a:solidFill>
                  <a:latin typeface="Arial Narrow"/>
                </a:rPr>
                <a:t>(Private/Integrity)</a:t>
              </a:r>
              <a:endParaRPr b="0" lang="en-US" sz="1600" spc="-1" strike="noStrike">
                <a:solidFill>
                  <a:srgbClr val="000000"/>
                </a:solidFill>
                <a:latin typeface="Arial"/>
              </a:endParaRPr>
            </a:p>
          </p:txBody>
        </p:sp>
        <p:sp>
          <p:nvSpPr>
            <p:cNvPr id="938" name="Line 42"/>
            <p:cNvSpPr/>
            <p:nvPr/>
          </p:nvSpPr>
          <p:spPr>
            <a:xfrm flipV="1">
              <a:off x="6214320" y="5044680"/>
              <a:ext cx="649440" cy="355680"/>
            </a:xfrm>
            <a:prstGeom prst="line">
              <a:avLst/>
            </a:prstGeom>
            <a:ln w="9360">
              <a:solidFill>
                <a:srgbClr val="292934"/>
              </a:solidFill>
              <a:miter/>
              <a:tailEnd len="med" type="triangle" w="med"/>
            </a:ln>
          </p:spPr>
          <p:style>
            <a:lnRef idx="0"/>
            <a:fillRef idx="0"/>
            <a:effectRef idx="0"/>
            <a:fontRef idx="minor"/>
          </p:style>
          <p:txBody>
            <a:bodyPr lIns="90000" rIns="90000" tIns="46800" bIns="46800" anchor="t">
              <a:noAutofit/>
            </a:bodyPr>
            <a:p>
              <a:endParaRPr b="0" lang="en-US" sz="1800" spc="-1" strike="noStrike">
                <a:solidFill>
                  <a:srgbClr val="000000"/>
                </a:solidFill>
                <a:latin typeface="Arial"/>
              </a:endParaRPr>
            </a:p>
          </p:txBody>
        </p:sp>
        <p:sp>
          <p:nvSpPr>
            <p:cNvPr id="939" name="Line 43"/>
            <p:cNvSpPr/>
            <p:nvPr/>
          </p:nvSpPr>
          <p:spPr>
            <a:xfrm flipH="1" flipV="1">
              <a:off x="5109120" y="5044680"/>
              <a:ext cx="649080" cy="355680"/>
            </a:xfrm>
            <a:prstGeom prst="line">
              <a:avLst/>
            </a:prstGeom>
            <a:ln w="9360">
              <a:solidFill>
                <a:srgbClr val="292934"/>
              </a:solidFill>
              <a:miter/>
              <a:tailEnd len="med" type="triangle" w="med"/>
            </a:ln>
          </p:spPr>
          <p:style>
            <a:lnRef idx="0"/>
            <a:fillRef idx="0"/>
            <a:effectRef idx="0"/>
            <a:fontRef idx="minor"/>
          </p:style>
          <p:txBody>
            <a:bodyPr lIns="90000" rIns="90000" tIns="46800" bIns="46800" anchor="t">
              <a:noAutofit/>
            </a:bodyPr>
            <a:p>
              <a:endParaRPr b="0" lang="en-US" sz="18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0" name="PlaceHolder 1"/>
          <p:cNvSpPr>
            <a:spLocks noGrp="1"/>
          </p:cNvSpPr>
          <p:nvPr>
            <p:ph type="title"/>
          </p:nvPr>
        </p:nvSpPr>
        <p:spPr>
          <a:xfrm>
            <a:off x="152280" y="151920"/>
            <a:ext cx="8839440" cy="68580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600" spc="-1" strike="noStrike">
                <a:solidFill>
                  <a:srgbClr val="d2533c"/>
                </a:solidFill>
                <a:latin typeface="Arial"/>
              </a:rPr>
              <a:t>Three tier Architectural overview</a:t>
            </a:r>
            <a:endParaRPr b="0" lang="en-US" sz="3600" spc="-1" strike="noStrike">
              <a:solidFill>
                <a:srgbClr val="d2533c"/>
              </a:solidFill>
              <a:latin typeface="Arial"/>
            </a:endParaRPr>
          </a:p>
        </p:txBody>
      </p:sp>
      <p:pic>
        <p:nvPicPr>
          <p:cNvPr id="941" name="Picture 4" descr=""/>
          <p:cNvPicPr/>
          <p:nvPr/>
        </p:nvPicPr>
        <p:blipFill>
          <a:blip r:embed="rId1"/>
          <a:stretch/>
        </p:blipFill>
        <p:spPr>
          <a:xfrm>
            <a:off x="617400" y="4048200"/>
            <a:ext cx="8142480" cy="2809800"/>
          </a:xfrm>
          <a:prstGeom prst="rect">
            <a:avLst/>
          </a:prstGeom>
          <a:ln w="0">
            <a:noFill/>
          </a:ln>
        </p:spPr>
      </p:pic>
      <p:pic>
        <p:nvPicPr>
          <p:cNvPr id="942" name="Picture 2" descr=""/>
          <p:cNvPicPr/>
          <p:nvPr/>
        </p:nvPicPr>
        <p:blipFill>
          <a:blip r:embed="rId2"/>
          <a:srcRect l="35626" t="25557" r="18750" b="15556"/>
          <a:stretch/>
        </p:blipFill>
        <p:spPr>
          <a:xfrm>
            <a:off x="0" y="838080"/>
            <a:ext cx="3913200" cy="2841840"/>
          </a:xfrm>
          <a:prstGeom prst="rect">
            <a:avLst/>
          </a:prstGeom>
          <a:ln w="0">
            <a:noFill/>
          </a:ln>
        </p:spPr>
      </p:pic>
      <p:pic>
        <p:nvPicPr>
          <p:cNvPr id="943" name="Picture 3" descr=""/>
          <p:cNvPicPr/>
          <p:nvPr/>
        </p:nvPicPr>
        <p:blipFill>
          <a:blip r:embed="rId3"/>
          <a:srcRect l="18750" t="15556" r="35626" b="44444"/>
          <a:stretch/>
        </p:blipFill>
        <p:spPr>
          <a:xfrm>
            <a:off x="3962520" y="774720"/>
            <a:ext cx="5029200" cy="327348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 name="PlaceHolder 1"/>
          <p:cNvSpPr>
            <a:spLocks noGrp="1"/>
          </p:cNvSpPr>
          <p:nvPr>
            <p:ph type="title"/>
          </p:nvPr>
        </p:nvSpPr>
        <p:spPr>
          <a:xfrm>
            <a:off x="1219320" y="304560"/>
            <a:ext cx="7772400" cy="1206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sp>
        <p:nvSpPr>
          <p:cNvPr id="945" name="PlaceHolder 2"/>
          <p:cNvSpPr>
            <a:spLocks noGrp="1"/>
          </p:cNvSpPr>
          <p:nvPr>
            <p:ph/>
          </p:nvPr>
        </p:nvSpPr>
        <p:spPr>
          <a:xfrm>
            <a:off x="1218960" y="1600200"/>
            <a:ext cx="3809880" cy="4495680"/>
          </a:xfrm>
          <a:prstGeom prst="rect">
            <a:avLst/>
          </a:prstGeom>
          <a:noFill/>
          <a:ln w="0">
            <a:noFill/>
          </a:ln>
        </p:spPr>
        <p:txBody>
          <a:bodyPr lIns="90000" rIns="90000" tIns="46800" bIns="46800" anchor="t">
            <a:normAutofit/>
          </a:bodyPr>
          <a:p>
            <a:pPr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946" name=""/>
          <p:cNvSpPr txBox="1"/>
          <p:nvPr/>
        </p:nvSpPr>
        <p:spPr>
          <a:xfrm>
            <a:off x="5181480" y="1600200"/>
            <a:ext cx="3810240" cy="4495680"/>
          </a:xfrm>
          <a:prstGeom prst="rect">
            <a:avLst/>
          </a:prstGeom>
          <a:noFill/>
          <a:ln w="0">
            <a:noFill/>
          </a:ln>
        </p:spPr>
        <p:txBody>
          <a:bodyPr anchor="t">
            <a:normAutofit/>
          </a:bodyPr>
          <a:p>
            <a:pPr>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pic>
        <p:nvPicPr>
          <p:cNvPr id="947" name="Picture 3" descr=""/>
          <p:cNvPicPr/>
          <p:nvPr/>
        </p:nvPicPr>
        <p:blipFill>
          <a:blip r:embed="rId1"/>
          <a:srcRect l="61876" t="12224" r="3126" b="33333"/>
          <a:stretch/>
        </p:blipFill>
        <p:spPr>
          <a:xfrm>
            <a:off x="576360" y="228600"/>
            <a:ext cx="7805520" cy="662940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8" name="PlaceHolder 1"/>
          <p:cNvSpPr>
            <a:spLocks noGrp="1"/>
          </p:cNvSpPr>
          <p:nvPr>
            <p:ph type="title"/>
          </p:nvPr>
        </p:nvSpPr>
        <p:spPr>
          <a:xfrm>
            <a:off x="457200" y="533160"/>
            <a:ext cx="8229600" cy="9903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600" spc="-1" strike="noStrike">
                <a:solidFill>
                  <a:srgbClr val="d2533c"/>
                </a:solidFill>
                <a:latin typeface="Arial"/>
              </a:rPr>
              <a:t>Architectual overview of the Threat Profile —Threats and Countermeasures</a:t>
            </a:r>
            <a:endParaRPr b="0" lang="en-US" sz="2600" spc="-1" strike="noStrike">
              <a:solidFill>
                <a:srgbClr val="d2533c"/>
              </a:solidFill>
              <a:latin typeface="Arial"/>
            </a:endParaRPr>
          </a:p>
        </p:txBody>
      </p:sp>
      <p:sp>
        <p:nvSpPr>
          <p:cNvPr id="949" name=""/>
          <p:cNvSpPr txBox="1"/>
          <p:nvPr/>
        </p:nvSpPr>
        <p:spPr>
          <a:xfrm>
            <a:off x="457200" y="1599840"/>
            <a:ext cx="8229600" cy="4876920"/>
          </a:xfrm>
          <a:prstGeom prst="rect">
            <a:avLst/>
          </a:prstGeom>
          <a:noFill/>
          <a:ln w="0">
            <a:noFill/>
          </a:ln>
        </p:spPr>
        <p:txBody>
          <a:bodyPr anchor="t">
            <a:normAutofit/>
          </a:bodyPr>
          <a:p>
            <a:pPr marL="18252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pic>
        <p:nvPicPr>
          <p:cNvPr id="950" name="Picture 4" descr=""/>
          <p:cNvPicPr/>
          <p:nvPr/>
        </p:nvPicPr>
        <p:blipFill>
          <a:blip r:embed="rId1"/>
          <a:stretch/>
        </p:blipFill>
        <p:spPr>
          <a:xfrm>
            <a:off x="781200" y="1523880"/>
            <a:ext cx="7905600" cy="529596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1" name="PlaceHolder 1"/>
          <p:cNvSpPr>
            <a:spLocks noGrp="1"/>
          </p:cNvSpPr>
          <p:nvPr>
            <p:ph type="title"/>
          </p:nvPr>
        </p:nvSpPr>
        <p:spPr>
          <a:xfrm>
            <a:off x="380520" y="-360"/>
            <a:ext cx="8458200" cy="121932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200" spc="-1" strike="noStrike">
                <a:solidFill>
                  <a:srgbClr val="d2533c"/>
                </a:solidFill>
                <a:latin typeface="Arial"/>
              </a:rPr>
              <a:t>Create An Architecture Overview contd</a:t>
            </a:r>
            <a:endParaRPr b="0" lang="en-US" sz="3200" spc="-1" strike="noStrike">
              <a:solidFill>
                <a:srgbClr val="d2533c"/>
              </a:solidFill>
              <a:latin typeface="Arial"/>
            </a:endParaRPr>
          </a:p>
        </p:txBody>
      </p:sp>
      <p:sp>
        <p:nvSpPr>
          <p:cNvPr id="952" name=""/>
          <p:cNvSpPr txBox="1"/>
          <p:nvPr/>
        </p:nvSpPr>
        <p:spPr>
          <a:xfrm>
            <a:off x="76320" y="954000"/>
            <a:ext cx="8991360" cy="5904000"/>
          </a:xfrm>
          <a:prstGeom prst="rect">
            <a:avLst/>
          </a:prstGeom>
          <a:noFill/>
          <a:ln w="0">
            <a:noFill/>
          </a:ln>
        </p:spPr>
        <p:txBody>
          <a:bodyPr anchor="t">
            <a:normAutofit/>
          </a:bodyPr>
          <a:p>
            <a:pPr marL="182520" indent="-18252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The purpose of the architecture overview is to document the</a:t>
            </a:r>
            <a:endParaRPr b="0" lang="en-US" sz="2000" spc="-1" strike="noStrike">
              <a:solidFill>
                <a:srgbClr val="292934"/>
              </a:solidFill>
              <a:latin typeface="Arial"/>
            </a:endParaRPr>
          </a:p>
          <a:p>
            <a:pPr lvl="1" marL="457200" indent="-18252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function of your application, </a:t>
            </a:r>
            <a:endParaRPr b="0" lang="en-US" sz="2000" spc="-1" strike="noStrike">
              <a:solidFill>
                <a:srgbClr val="292934"/>
              </a:solidFill>
              <a:latin typeface="Arial"/>
            </a:endParaRPr>
          </a:p>
          <a:p>
            <a:pPr lvl="1" marL="457200" indent="-18252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its architecture and physical deployment configuration, and the technologies that form part of your solution.</a:t>
            </a:r>
            <a:endParaRPr b="0" lang="en-US" sz="2000" spc="-1" strike="noStrike">
              <a:solidFill>
                <a:srgbClr val="292934"/>
              </a:solidFill>
              <a:latin typeface="Arial"/>
            </a:endParaRPr>
          </a:p>
          <a:p>
            <a:pPr marL="182520" indent="-18252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There are three main parts to the application Architectural overview:</a:t>
            </a:r>
            <a:endParaRPr b="0" lang="en-US" sz="2000" spc="-1" strike="noStrike">
              <a:solidFill>
                <a:srgbClr val="292934"/>
              </a:solidFill>
              <a:latin typeface="Arial"/>
            </a:endParaRPr>
          </a:p>
          <a:p>
            <a:pPr lvl="1" marL="457200" indent="-182520" algn="just">
              <a:spcBef>
                <a:spcPts val="499"/>
              </a:spcBef>
              <a:buClr>
                <a:srgbClr val="93a299"/>
              </a:buClr>
              <a:buSzPct val="85000"/>
              <a:buFont typeface="Arial"/>
              <a:buAutoNum type="arabicPeriod"/>
              <a:tabLst>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2000" spc="-1" strike="noStrike">
                <a:solidFill>
                  <a:srgbClr val="292934"/>
                </a:solidFill>
                <a:latin typeface="Arial"/>
              </a:rPr>
              <a:t>Identify what the application does</a:t>
            </a:r>
            <a:r>
              <a:rPr b="0" lang="en-US" sz="2000" spc="-1" strike="noStrike">
                <a:solidFill>
                  <a:srgbClr val="292934"/>
                </a:solidFill>
                <a:latin typeface="Arial"/>
              </a:rPr>
              <a:t>. Document use cases to help you and others understand how your application is supposed to be used. This also helps you determine how it can be misused. Use cases put application functionality in context.</a:t>
            </a:r>
            <a:endParaRPr b="0" lang="en-US" sz="2000" spc="-1" strike="noStrike">
              <a:solidFill>
                <a:srgbClr val="292934"/>
              </a:solidFill>
              <a:latin typeface="Arial"/>
            </a:endParaRPr>
          </a:p>
          <a:p>
            <a:pPr lvl="1" marL="457200" indent="-182520" algn="just">
              <a:spcBef>
                <a:spcPts val="499"/>
              </a:spcBef>
              <a:buClr>
                <a:srgbClr val="93a299"/>
              </a:buClr>
              <a:buSzPct val="85000"/>
              <a:buFont typeface="Arial"/>
              <a:buAutoNum type="arabicPeriod" startAt="2"/>
              <a:tabLst>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2000" spc="-1" strike="noStrike">
                <a:solidFill>
                  <a:srgbClr val="292934"/>
                </a:solidFill>
                <a:latin typeface="Arial"/>
              </a:rPr>
              <a:t>Create an architecture diagram</a:t>
            </a:r>
            <a:r>
              <a:rPr b="0" lang="en-US" sz="2000" spc="-1" strike="noStrike">
                <a:solidFill>
                  <a:srgbClr val="292934"/>
                </a:solidFill>
                <a:latin typeface="Arial"/>
              </a:rPr>
              <a:t>. This describes the composition and structure of your application and its subsystems as well as its physical deployment characteristics. Depending on the complexity of the application, this may need to split into several diagrams that focus on specific areas</a:t>
            </a:r>
            <a:endParaRPr b="0" lang="en-US" sz="2000" spc="-1" strike="noStrike">
              <a:solidFill>
                <a:srgbClr val="292934"/>
              </a:solidFill>
              <a:latin typeface="Arial"/>
            </a:endParaRPr>
          </a:p>
          <a:p>
            <a:pPr lvl="1" marL="457200" indent="-182520" algn="just">
              <a:spcBef>
                <a:spcPts val="499"/>
              </a:spcBef>
              <a:buClr>
                <a:srgbClr val="93a299"/>
              </a:buClr>
              <a:buSzPct val="85000"/>
              <a:buFont typeface="Arial"/>
              <a:buAutoNum type="arabicPeriod" startAt="2"/>
              <a:tabLst>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2000" spc="-1" strike="noStrike">
                <a:solidFill>
                  <a:srgbClr val="292934"/>
                </a:solidFill>
                <a:latin typeface="Arial"/>
              </a:rPr>
              <a:t>Identify the technologies</a:t>
            </a:r>
            <a:r>
              <a:rPr b="0" lang="en-US" sz="2000" spc="-1" strike="noStrike">
                <a:solidFill>
                  <a:srgbClr val="292934"/>
                </a:solidFill>
                <a:latin typeface="Arial"/>
              </a:rPr>
              <a:t>. This helps you focus on technology-specific threats later in the process. It also helps you determine the correct and most appropriate mitigation techniques.</a:t>
            </a:r>
            <a:endParaRPr b="0" lang="en-US" sz="2000" spc="-1" strike="noStrike">
              <a:solidFill>
                <a:srgbClr val="292934"/>
              </a:solidFill>
              <a:latin typeface="Arial"/>
            </a:endParaRPr>
          </a:p>
          <a:p>
            <a:pPr marL="182520" indent="-18252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292934"/>
              </a:solidFill>
              <a:latin typeface="Arial"/>
            </a:endParaRPr>
          </a:p>
          <a:p>
            <a:pPr marL="182520" indent="-18252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292934"/>
              </a:solidFill>
              <a:latin typeface="Arial"/>
            </a:endParaRPr>
          </a:p>
          <a:p>
            <a:pPr marL="182520" indent="-18252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292934"/>
              </a:solidFill>
              <a:latin typeface="Arial"/>
            </a:endParaRPr>
          </a:p>
          <a:p>
            <a:pPr lvl="1" marL="457200" indent="-182520" algn="just">
              <a:spcBef>
                <a:spcPts val="499"/>
              </a:spcBef>
              <a:buClr>
                <a:srgbClr val="93a299"/>
              </a:buClr>
              <a:buSzPct val="85000"/>
              <a:buFont typeface="Arial"/>
              <a:buAutoNum type="arabicPeriod"/>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292934"/>
              </a:solidFill>
              <a:latin typeface="Arial"/>
            </a:endParaRPr>
          </a:p>
          <a:p>
            <a:pPr marL="182520" indent="-182520" algn="just">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3" name="PlaceHolder 1"/>
          <p:cNvSpPr>
            <a:spLocks noGrp="1"/>
          </p:cNvSpPr>
          <p:nvPr>
            <p:ph type="title"/>
          </p:nvPr>
        </p:nvSpPr>
        <p:spPr>
          <a:xfrm>
            <a:off x="1006200" y="1015920"/>
            <a:ext cx="5964120" cy="635040"/>
          </a:xfrm>
          <a:prstGeom prst="rect">
            <a:avLst/>
          </a:prstGeom>
          <a:noFill/>
          <a:ln w="0">
            <a:noFill/>
          </a:ln>
        </p:spPr>
        <p:txBody>
          <a:bodyPr tIns="12240" anchor="ctr">
            <a:noAutofit/>
          </a:bodyPr>
          <a:p>
            <a:pPr marL="12600" indent="0">
              <a:spcBef>
                <a:spcPts val="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600" spc="-1" strike="noStrike">
                <a:solidFill>
                  <a:srgbClr val="d2533c"/>
                </a:solidFill>
                <a:latin typeface="Arial"/>
              </a:rPr>
              <a:t>Step 3. Decompose the Application</a:t>
            </a:r>
            <a:endParaRPr b="0" lang="en-US" sz="3600" spc="-1" strike="noStrike">
              <a:solidFill>
                <a:srgbClr val="d2533c"/>
              </a:solidFill>
              <a:latin typeface="Arial"/>
            </a:endParaRPr>
          </a:p>
        </p:txBody>
      </p:sp>
      <p:sp>
        <p:nvSpPr>
          <p:cNvPr id="954" name="object 4"/>
          <p:cNvSpPr/>
          <p:nvPr/>
        </p:nvSpPr>
        <p:spPr>
          <a:xfrm>
            <a:off x="457200" y="19080"/>
            <a:ext cx="2895480" cy="328680"/>
          </a:xfrm>
          <a:prstGeom prst="rect">
            <a:avLst/>
          </a:prstGeom>
          <a:noFill/>
          <a:ln w="0">
            <a:noFill/>
          </a:ln>
        </p:spPr>
        <p:style>
          <a:lnRef idx="0"/>
          <a:fillRef idx="0"/>
          <a:effectRef idx="0"/>
          <a:fontRef idx="minor"/>
        </p:style>
        <p:txBody>
          <a:bodyPr lIns="90000" rIns="90000" tIns="10800" bIns="46800" anchor="ctr">
            <a:noAutofit/>
          </a:bodyPr>
          <a:p>
            <a:pPr marL="12600">
              <a:lnSpc>
                <a:spcPct val="100000"/>
              </a:lnSpc>
              <a:spcBef>
                <a:spcPts val="88"/>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ffffff"/>
                </a:solidFill>
                <a:latin typeface="Century Schoolbook"/>
                <a:ea typeface="Century Schoolbook"/>
              </a:rPr>
              <a:t>Miriam Celi, CISSP ~ 2017 SFISSA Security Conference</a:t>
            </a:r>
            <a:endParaRPr b="0" lang="en-US" sz="1200" spc="-1" strike="noStrike">
              <a:solidFill>
                <a:srgbClr val="000000"/>
              </a:solidFill>
              <a:latin typeface="Arial"/>
            </a:endParaRPr>
          </a:p>
        </p:txBody>
      </p:sp>
      <p:sp>
        <p:nvSpPr>
          <p:cNvPr id="955" name="object 3"/>
          <p:cNvSpPr/>
          <p:nvPr/>
        </p:nvSpPr>
        <p:spPr>
          <a:xfrm>
            <a:off x="932040" y="2222640"/>
            <a:ext cx="6752880" cy="4282200"/>
          </a:xfrm>
          <a:prstGeom prst="rect">
            <a:avLst/>
          </a:prstGeom>
          <a:noFill/>
          <a:ln w="0">
            <a:noFill/>
          </a:ln>
        </p:spPr>
        <p:style>
          <a:lnRef idx="0"/>
          <a:fillRef idx="0"/>
          <a:effectRef idx="0"/>
          <a:fontRef idx="minor"/>
        </p:style>
        <p:txBody>
          <a:bodyPr lIns="0" rIns="0" tIns="13320" bIns="0" anchor="t">
            <a:spAutoFit/>
          </a:bodyPr>
          <a:p>
            <a:pPr marL="355680" indent="-343080">
              <a:lnSpc>
                <a:spcPct val="100000"/>
              </a:lnSpc>
              <a:spcBef>
                <a:spcPts val="99"/>
              </a:spcBef>
              <a:buClr>
                <a:srgbClr val="292934"/>
              </a:buClr>
              <a:buFont typeface="Arial"/>
              <a:buChar char="•"/>
              <a:tabLst>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2000" spc="-1" strike="noStrike">
                <a:solidFill>
                  <a:srgbClr val="000000"/>
                </a:solidFill>
                <a:latin typeface="Century Schoolbook"/>
              </a:rPr>
              <a:t>Identify trust boundaries </a:t>
            </a:r>
            <a:r>
              <a:rPr b="0" lang="en-US" sz="2000" spc="-1" strike="noStrike">
                <a:solidFill>
                  <a:srgbClr val="000000"/>
                </a:solidFill>
                <a:latin typeface="Century Schoolbook"/>
              </a:rPr>
              <a:t>(surrounding the assets)</a:t>
            </a:r>
            <a:endParaRPr b="0" lang="en-US" sz="2000" spc="-1" strike="noStrike">
              <a:solidFill>
                <a:srgbClr val="000000"/>
              </a:solidFill>
              <a:latin typeface="Arial"/>
            </a:endParaRPr>
          </a:p>
          <a:p>
            <a:pPr marL="355680" indent="-343080">
              <a:lnSpc>
                <a:spcPct val="100000"/>
              </a:lnSpc>
              <a:spcBef>
                <a:spcPts val="1800"/>
              </a:spcBef>
              <a:buClr>
                <a:srgbClr val="292934"/>
              </a:buClr>
              <a:buFont typeface="Arial"/>
              <a:buChar char="•"/>
              <a:tabLst>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2000" spc="-1" strike="noStrike">
                <a:solidFill>
                  <a:srgbClr val="000000"/>
                </a:solidFill>
                <a:latin typeface="Century Schoolbook"/>
              </a:rPr>
              <a:t>Identify data flow </a:t>
            </a:r>
            <a:r>
              <a:rPr b="0" lang="en-US" sz="2000" spc="-1" strike="noStrike">
                <a:solidFill>
                  <a:srgbClr val="000000"/>
                </a:solidFill>
                <a:latin typeface="Century Schoolbook"/>
              </a:rPr>
              <a:t>(Data flow across trust boundaries is particularly  important)</a:t>
            </a:r>
            <a:endParaRPr b="0" lang="en-US" sz="2000" spc="-1" strike="noStrike">
              <a:solidFill>
                <a:srgbClr val="000000"/>
              </a:solidFill>
              <a:latin typeface="Arial"/>
            </a:endParaRPr>
          </a:p>
          <a:p>
            <a:pPr marL="355680" indent="-343080">
              <a:lnSpc>
                <a:spcPct val="100000"/>
              </a:lnSpc>
              <a:spcBef>
                <a:spcPts val="1800"/>
              </a:spcBef>
              <a:buClr>
                <a:srgbClr val="292934"/>
              </a:buClr>
              <a:buFont typeface="Arial"/>
              <a:buChar char="•"/>
              <a:tabLst>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2000" spc="-1" strike="noStrike">
                <a:solidFill>
                  <a:srgbClr val="000000"/>
                </a:solidFill>
                <a:latin typeface="Century Schoolbook"/>
              </a:rPr>
              <a:t>Identify entry points </a:t>
            </a:r>
            <a:r>
              <a:rPr b="0" lang="en-US" sz="2000" spc="-1" strike="noStrike">
                <a:solidFill>
                  <a:srgbClr val="000000"/>
                </a:solidFill>
                <a:latin typeface="Century Schoolbook"/>
              </a:rPr>
              <a:t>(also serve as entry points for attacks)</a:t>
            </a:r>
            <a:endParaRPr b="0" lang="en-US" sz="2000" spc="-1" strike="noStrike">
              <a:solidFill>
                <a:srgbClr val="000000"/>
              </a:solidFill>
              <a:latin typeface="Arial"/>
            </a:endParaRPr>
          </a:p>
          <a:p>
            <a:pPr marL="355680" indent="-343080">
              <a:lnSpc>
                <a:spcPct val="100000"/>
              </a:lnSpc>
              <a:spcBef>
                <a:spcPts val="1800"/>
              </a:spcBef>
              <a:buClr>
                <a:srgbClr val="292934"/>
              </a:buClr>
              <a:buFont typeface="Arial"/>
              <a:buChar char="•"/>
              <a:tabLst>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2000" spc="-1" strike="noStrike">
                <a:solidFill>
                  <a:srgbClr val="000000"/>
                </a:solidFill>
                <a:latin typeface="Century Schoolbook"/>
              </a:rPr>
              <a:t>Identify privileged code </a:t>
            </a:r>
            <a:r>
              <a:rPr b="0" lang="en-US" sz="2000" spc="-1" strike="noStrike">
                <a:solidFill>
                  <a:srgbClr val="000000"/>
                </a:solidFill>
                <a:latin typeface="Century Schoolbook"/>
              </a:rPr>
              <a:t>(accesses specific types of secure resources</a:t>
            </a:r>
            <a:endParaRPr b="0" lang="en-US" sz="2000" spc="-1" strike="noStrike">
              <a:solidFill>
                <a:srgbClr val="000000"/>
              </a:solidFill>
              <a:latin typeface="Arial"/>
            </a:endParaRPr>
          </a:p>
          <a:p>
            <a:pPr marL="355680" indent="-343080">
              <a:lnSpc>
                <a:spcPct val="100000"/>
              </a:lnSpc>
              <a:tabLst>
                <a:tab algn="l" pos="0"/>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Century Schoolbook"/>
              </a:rPr>
              <a:t>and performs other privileged operations)</a:t>
            </a:r>
            <a:endParaRPr b="0" lang="en-US" sz="2000" spc="-1" strike="noStrike">
              <a:solidFill>
                <a:srgbClr val="000000"/>
              </a:solidFill>
              <a:latin typeface="Arial"/>
            </a:endParaRPr>
          </a:p>
          <a:p>
            <a:pPr marL="355680" indent="-343080">
              <a:lnSpc>
                <a:spcPct val="100000"/>
              </a:lnSpc>
              <a:spcBef>
                <a:spcPts val="1800"/>
              </a:spcBef>
              <a:buClr>
                <a:srgbClr val="292934"/>
              </a:buClr>
              <a:buFont typeface="Arial"/>
              <a:buChar char="•"/>
              <a:tabLst>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2000" spc="-1" strike="noStrike">
                <a:solidFill>
                  <a:srgbClr val="000000"/>
                </a:solidFill>
                <a:latin typeface="Century Schoolbook"/>
              </a:rPr>
              <a:t>Document the security profile </a:t>
            </a:r>
            <a:r>
              <a:rPr b="0" lang="en-US" sz="2000" spc="-1" strike="noStrike">
                <a:solidFill>
                  <a:srgbClr val="000000"/>
                </a:solidFill>
                <a:latin typeface="Century Schoolbook"/>
              </a:rPr>
              <a:t>(helps to </a:t>
            </a:r>
            <a:r>
              <a:rPr b="0" lang="en-US" sz="2000" spc="-1" strike="noStrike">
                <a:solidFill>
                  <a:srgbClr val="2a2a2a"/>
                </a:solidFill>
                <a:latin typeface="Century Schoolbook"/>
              </a:rPr>
              <a:t>uncover vulnerabilities in the  design, implementation, or deployment configuration of your application).</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7" name="PlaceHolder 1"/>
          <p:cNvSpPr>
            <a:spLocks noGrp="1"/>
          </p:cNvSpPr>
          <p:nvPr>
            <p:ph type="title"/>
          </p:nvPr>
        </p:nvSpPr>
        <p:spPr>
          <a:xfrm>
            <a:off x="1006200" y="954000"/>
            <a:ext cx="3198600" cy="695520"/>
          </a:xfrm>
          <a:prstGeom prst="rect">
            <a:avLst/>
          </a:prstGeom>
          <a:noFill/>
          <a:ln w="0">
            <a:noFill/>
          </a:ln>
        </p:spPr>
        <p:txBody>
          <a:bodyPr tIns="13320" anchor="ctr">
            <a:noAutofit/>
          </a:bodyPr>
          <a:p>
            <a:pPr marL="12600" indent="0">
              <a:spcBef>
                <a:spcPts val="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Threat Modeling</a:t>
            </a:r>
            <a:endParaRPr b="0" lang="en-US" sz="4000" spc="-1" strike="noStrike">
              <a:solidFill>
                <a:srgbClr val="d2533c"/>
              </a:solidFill>
              <a:latin typeface="Arial"/>
            </a:endParaRPr>
          </a:p>
        </p:txBody>
      </p:sp>
      <p:sp>
        <p:nvSpPr>
          <p:cNvPr id="788" name="object 4"/>
          <p:cNvSpPr/>
          <p:nvPr/>
        </p:nvSpPr>
        <p:spPr>
          <a:xfrm>
            <a:off x="457200" y="19080"/>
            <a:ext cx="2895480" cy="328680"/>
          </a:xfrm>
          <a:prstGeom prst="rect">
            <a:avLst/>
          </a:prstGeom>
          <a:noFill/>
          <a:ln w="0">
            <a:noFill/>
          </a:ln>
        </p:spPr>
        <p:style>
          <a:lnRef idx="0"/>
          <a:fillRef idx="0"/>
          <a:effectRef idx="0"/>
          <a:fontRef idx="minor"/>
        </p:style>
        <p:txBody>
          <a:bodyPr lIns="90000" rIns="90000" tIns="10800" bIns="46800" anchor="ctr">
            <a:noAutofit/>
          </a:bodyPr>
          <a:p>
            <a:pPr marL="12600">
              <a:lnSpc>
                <a:spcPct val="100000"/>
              </a:lnSpc>
              <a:spcBef>
                <a:spcPts val="88"/>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ffffff"/>
                </a:solidFill>
                <a:latin typeface="Century Schoolbook"/>
                <a:ea typeface="Century Schoolbook"/>
              </a:rPr>
              <a:t>Miriam Celi, CISSP ~ 2017 SFISSA Security Conference</a:t>
            </a:r>
            <a:endParaRPr b="0" lang="en-US" sz="1200" spc="-1" strike="noStrike">
              <a:solidFill>
                <a:srgbClr val="000000"/>
              </a:solidFill>
              <a:latin typeface="Arial"/>
            </a:endParaRPr>
          </a:p>
        </p:txBody>
      </p:sp>
      <p:graphicFrame>
        <p:nvGraphicFramePr>
          <p:cNvPr id="789" name=""/>
          <p:cNvGraphicFramePr/>
          <p:nvPr/>
        </p:nvGraphicFramePr>
        <p:xfrm>
          <a:off x="879480" y="1868400"/>
          <a:ext cx="7540560" cy="4842000"/>
        </p:xfrm>
        <a:graphic>
          <a:graphicData uri="http://schemas.openxmlformats.org/drawingml/2006/table">
            <a:tbl>
              <a:tblPr/>
              <a:tblGrid>
                <a:gridCol w="3543120"/>
                <a:gridCol w="3997440"/>
              </a:tblGrid>
              <a:tr h="357120">
                <a:tc>
                  <a:txBody>
                    <a:bodyPr lIns="0" rIns="0" tIns="41400" bIns="0" anchor="t">
                      <a:noAutofit/>
                    </a:bodyPr>
                    <a:p>
                      <a:pPr marL="90360">
                        <a:lnSpc>
                          <a:spcPct val="100000"/>
                        </a:lnSpc>
                        <a:spcBef>
                          <a:spcPts val="32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800" spc="-1" strike="noStrike">
                          <a:solidFill>
                            <a:srgbClr val="ffffff"/>
                          </a:solidFill>
                          <a:latin typeface="Century Schoolbook"/>
                          <a:ea typeface="Century Schoolbook"/>
                        </a:rPr>
                        <a:t>What it is</a:t>
                      </a:r>
                      <a:endParaRPr b="0" lang="en-US" sz="1800" spc="-1" strike="noStrike">
                        <a:solidFill>
                          <a:srgbClr val="000000"/>
                        </a:solidFill>
                        <a:latin typeface="Arial"/>
                      </a:endParaRPr>
                    </a:p>
                  </a:txBody>
                  <a:tcPr anchor="t">
                    <a:lnL w="5760">
                      <a:solidFill>
                        <a:srgbClr val="ffffff"/>
                      </a:solidFill>
                      <a:prstDash val="solid"/>
                    </a:lnL>
                    <a:lnR w="5760">
                      <a:solidFill>
                        <a:srgbClr val="ffffff"/>
                      </a:solidFill>
                      <a:prstDash val="solid"/>
                    </a:lnR>
                    <a:lnT w="5760">
                      <a:solidFill>
                        <a:srgbClr val="ffffff"/>
                      </a:solidFill>
                      <a:prstDash val="solid"/>
                    </a:lnT>
                    <a:lnB w="18720">
                      <a:solidFill>
                        <a:srgbClr val="ffffff"/>
                      </a:solidFill>
                      <a:prstDash val="solid"/>
                    </a:lnB>
                    <a:solidFill>
                      <a:srgbClr val="6e6e74"/>
                    </a:solidFill>
                  </a:tcPr>
                </a:tc>
                <a:tc>
                  <a:txBody>
                    <a:bodyPr lIns="0" rIns="0" tIns="41400" bIns="0" anchor="t">
                      <a:noAutofit/>
                    </a:bodyPr>
                    <a:p>
                      <a:pPr marL="92160">
                        <a:lnSpc>
                          <a:spcPct val="100000"/>
                        </a:lnSpc>
                        <a:spcBef>
                          <a:spcPts val="32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800" spc="-1" strike="noStrike">
                          <a:solidFill>
                            <a:srgbClr val="ffffff"/>
                          </a:solidFill>
                          <a:latin typeface="Century Schoolbook"/>
                          <a:ea typeface="Century Schoolbook"/>
                        </a:rPr>
                        <a:t>What it’s not</a:t>
                      </a:r>
                      <a:endParaRPr b="0" lang="en-US" sz="1800" spc="-1" strike="noStrike">
                        <a:solidFill>
                          <a:srgbClr val="000000"/>
                        </a:solidFill>
                        <a:latin typeface="Arial"/>
                      </a:endParaRPr>
                    </a:p>
                  </a:txBody>
                  <a:tcPr anchor="t">
                    <a:lnL w="5760">
                      <a:solidFill>
                        <a:srgbClr val="ffffff"/>
                      </a:solidFill>
                      <a:prstDash val="solid"/>
                    </a:lnL>
                    <a:lnR w="5760">
                      <a:solidFill>
                        <a:srgbClr val="ffffff"/>
                      </a:solidFill>
                      <a:prstDash val="solid"/>
                    </a:lnR>
                    <a:lnT w="5760">
                      <a:solidFill>
                        <a:srgbClr val="ffffff"/>
                      </a:solidFill>
                      <a:prstDash val="solid"/>
                    </a:lnT>
                    <a:lnB w="18720">
                      <a:solidFill>
                        <a:srgbClr val="ffffff"/>
                      </a:solidFill>
                      <a:prstDash val="solid"/>
                    </a:lnB>
                    <a:solidFill>
                      <a:srgbClr val="6e6e74"/>
                    </a:solidFill>
                  </a:tcPr>
                </a:tc>
              </a:tr>
              <a:tr h="651960">
                <a:tc>
                  <a:txBody>
                    <a:bodyPr lIns="0" rIns="0" tIns="41760" bIns="0" anchor="t">
                      <a:noAutofit/>
                    </a:bodyPr>
                    <a:p>
                      <a:pPr marL="90360">
                        <a:lnSpc>
                          <a:spcPct val="100000"/>
                        </a:lnSpc>
                        <a:spcBef>
                          <a:spcPts val="32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Century Schoolbook"/>
                          <a:ea typeface="Century Schoolbook"/>
                        </a:rPr>
                        <a:t>A team activity</a:t>
                      </a:r>
                      <a:endParaRPr b="0" lang="en-US" sz="2000" spc="-1" strike="noStrike">
                        <a:solidFill>
                          <a:srgbClr val="000000"/>
                        </a:solidFill>
                        <a:latin typeface="Arial"/>
                      </a:endParaRPr>
                    </a:p>
                  </a:txBody>
                  <a:tcPr anchor="t">
                    <a:lnL w="5760">
                      <a:solidFill>
                        <a:srgbClr val="ffffff"/>
                      </a:solidFill>
                      <a:prstDash val="solid"/>
                    </a:lnL>
                    <a:lnR w="5760">
                      <a:solidFill>
                        <a:srgbClr val="ffffff"/>
                      </a:solidFill>
                      <a:prstDash val="solid"/>
                    </a:lnR>
                    <a:lnT w="18720">
                      <a:solidFill>
                        <a:srgbClr val="ffffff"/>
                      </a:solidFill>
                      <a:prstDash val="solid"/>
                    </a:lnT>
                    <a:lnB w="5760">
                      <a:solidFill>
                        <a:srgbClr val="ffffff"/>
                      </a:solidFill>
                      <a:prstDash val="solid"/>
                    </a:lnB>
                    <a:solidFill>
                      <a:srgbClr val="d4d4d5"/>
                    </a:solidFill>
                  </a:tcPr>
                </a:tc>
                <a:tc>
                  <a:txBody>
                    <a:bodyPr lIns="0" rIns="0" tIns="41760" bIns="0" anchor="t">
                      <a:noAutofit/>
                    </a:bodyPr>
                    <a:p>
                      <a:pPr marL="92160">
                        <a:lnSpc>
                          <a:spcPct val="100000"/>
                        </a:lnSpc>
                        <a:spcBef>
                          <a:spcPts val="32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Century Schoolbook"/>
                          <a:ea typeface="Century Schoolbook"/>
                        </a:rPr>
                        <a:t>An activity performed by a single  person.</a:t>
                      </a:r>
                      <a:endParaRPr b="0" lang="en-US" sz="2000" spc="-1" strike="noStrike">
                        <a:solidFill>
                          <a:srgbClr val="000000"/>
                        </a:solidFill>
                        <a:latin typeface="Arial"/>
                      </a:endParaRPr>
                    </a:p>
                  </a:txBody>
                  <a:tcPr anchor="t">
                    <a:lnL w="5760">
                      <a:solidFill>
                        <a:srgbClr val="ffffff"/>
                      </a:solidFill>
                      <a:prstDash val="solid"/>
                    </a:lnL>
                    <a:lnR w="5760">
                      <a:solidFill>
                        <a:srgbClr val="ffffff"/>
                      </a:solidFill>
                      <a:prstDash val="solid"/>
                    </a:lnR>
                    <a:lnT w="18720">
                      <a:solidFill>
                        <a:srgbClr val="ffffff"/>
                      </a:solidFill>
                      <a:prstDash val="solid"/>
                    </a:lnT>
                    <a:lnB w="5760">
                      <a:solidFill>
                        <a:srgbClr val="ffffff"/>
                      </a:solidFill>
                      <a:prstDash val="solid"/>
                    </a:lnB>
                    <a:solidFill>
                      <a:srgbClr val="d4d4d5"/>
                    </a:solidFill>
                  </a:tcPr>
                </a:tc>
              </a:tr>
              <a:tr h="957600">
                <a:tc>
                  <a:txBody>
                    <a:bodyPr lIns="0" rIns="0" tIns="42480" bIns="0" anchor="t">
                      <a:noAutofit/>
                    </a:bodyPr>
                    <a:p>
                      <a:pPr marL="90360">
                        <a:lnSpc>
                          <a:spcPct val="100000"/>
                        </a:lnSpc>
                        <a:spcBef>
                          <a:spcPts val="337"/>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Century Schoolbook"/>
                          <a:ea typeface="Century Schoolbook"/>
                        </a:rPr>
                        <a:t>A crucial activity in developing  secure applications</a:t>
                      </a:r>
                      <a:endParaRPr b="0" lang="en-US" sz="2000" spc="-1" strike="noStrike">
                        <a:solidFill>
                          <a:srgbClr val="000000"/>
                        </a:solidFill>
                        <a:latin typeface="Arial"/>
                      </a:endParaRPr>
                    </a:p>
                  </a:txBody>
                  <a:tcPr anchor="t">
                    <a:lnL w="5760">
                      <a:solidFill>
                        <a:srgbClr val="ffffff"/>
                      </a:solidFill>
                      <a:prstDash val="solid"/>
                    </a:lnL>
                    <a:lnR w="5760">
                      <a:solidFill>
                        <a:srgbClr val="ffffff"/>
                      </a:solidFill>
                      <a:prstDash val="solid"/>
                    </a:lnR>
                    <a:lnT w="5760">
                      <a:solidFill>
                        <a:srgbClr val="ffffff"/>
                      </a:solidFill>
                      <a:prstDash val="solid"/>
                    </a:lnT>
                    <a:lnB w="5760">
                      <a:solidFill>
                        <a:srgbClr val="ffffff"/>
                      </a:solidFill>
                      <a:prstDash val="solid"/>
                    </a:lnB>
                    <a:solidFill>
                      <a:srgbClr val="ebebeb"/>
                    </a:solidFill>
                  </a:tcPr>
                </a:tc>
                <a:tc>
                  <a:txBody>
                    <a:bodyPr lIns="0" rIns="0" tIns="42480" bIns="0" anchor="t">
                      <a:noAutofit/>
                    </a:bodyPr>
                    <a:p>
                      <a:pPr marL="92160">
                        <a:lnSpc>
                          <a:spcPct val="100000"/>
                        </a:lnSpc>
                        <a:spcBef>
                          <a:spcPts val="337"/>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Century Schoolbook"/>
                          <a:ea typeface="Century Schoolbook"/>
                        </a:rPr>
                        <a:t>An optional activity for developing  secure application</a:t>
                      </a:r>
                      <a:endParaRPr b="0" lang="en-US" sz="2000" spc="-1" strike="noStrike">
                        <a:solidFill>
                          <a:srgbClr val="000000"/>
                        </a:solidFill>
                        <a:latin typeface="Arial"/>
                      </a:endParaRPr>
                    </a:p>
                  </a:txBody>
                  <a:tcPr anchor="t">
                    <a:lnL w="5760">
                      <a:solidFill>
                        <a:srgbClr val="ffffff"/>
                      </a:solidFill>
                      <a:prstDash val="solid"/>
                    </a:lnL>
                    <a:lnR w="5760">
                      <a:solidFill>
                        <a:srgbClr val="ffffff"/>
                      </a:solidFill>
                      <a:prstDash val="solid"/>
                    </a:lnR>
                    <a:lnT w="5760">
                      <a:solidFill>
                        <a:srgbClr val="ffffff"/>
                      </a:solidFill>
                      <a:prstDash val="solid"/>
                    </a:lnT>
                    <a:lnB w="5760">
                      <a:solidFill>
                        <a:srgbClr val="ffffff"/>
                      </a:solidFill>
                      <a:prstDash val="solid"/>
                    </a:lnB>
                    <a:solidFill>
                      <a:srgbClr val="ebebeb"/>
                    </a:solidFill>
                  </a:tcPr>
                </a:tc>
              </a:tr>
              <a:tr h="957600">
                <a:tc>
                  <a:txBody>
                    <a:bodyPr lIns="0" rIns="0" tIns="42480" bIns="0" anchor="t">
                      <a:noAutofit/>
                    </a:bodyPr>
                    <a:p>
                      <a:pPr marL="90360">
                        <a:lnSpc>
                          <a:spcPct val="100000"/>
                        </a:lnSpc>
                        <a:spcBef>
                          <a:spcPts val="337"/>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Century Schoolbook"/>
                          <a:ea typeface="Century Schoolbook"/>
                        </a:rPr>
                        <a:t>An activity that helps identify  vulnerabilities in software</a:t>
                      </a:r>
                      <a:endParaRPr b="0" lang="en-US" sz="2000" spc="-1" strike="noStrike">
                        <a:solidFill>
                          <a:srgbClr val="000000"/>
                        </a:solidFill>
                        <a:latin typeface="Arial"/>
                      </a:endParaRPr>
                    </a:p>
                  </a:txBody>
                  <a:tcPr anchor="t">
                    <a:lnL w="5760">
                      <a:solidFill>
                        <a:srgbClr val="ffffff"/>
                      </a:solidFill>
                      <a:prstDash val="solid"/>
                    </a:lnL>
                    <a:lnR w="5760">
                      <a:solidFill>
                        <a:srgbClr val="ffffff"/>
                      </a:solidFill>
                      <a:prstDash val="solid"/>
                    </a:lnR>
                    <a:lnT w="5760">
                      <a:solidFill>
                        <a:srgbClr val="ffffff"/>
                      </a:solidFill>
                      <a:prstDash val="solid"/>
                    </a:lnT>
                    <a:lnB w="5760">
                      <a:solidFill>
                        <a:srgbClr val="ffffff"/>
                      </a:solidFill>
                      <a:prstDash val="solid"/>
                    </a:lnB>
                    <a:solidFill>
                      <a:srgbClr val="d4d4d5"/>
                    </a:solidFill>
                  </a:tcPr>
                </a:tc>
                <a:tc>
                  <a:txBody>
                    <a:bodyPr lIns="0" rIns="0" tIns="42480" bIns="0" anchor="t">
                      <a:noAutofit/>
                    </a:bodyPr>
                    <a:p>
                      <a:pPr marL="92160">
                        <a:lnSpc>
                          <a:spcPct val="100000"/>
                        </a:lnSpc>
                        <a:spcBef>
                          <a:spcPts val="337"/>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Century Schoolbook"/>
                          <a:ea typeface="Century Schoolbook"/>
                        </a:rPr>
                        <a:t>A security audit</a:t>
                      </a:r>
                      <a:endParaRPr b="0" lang="en-US" sz="2000" spc="-1" strike="noStrike">
                        <a:solidFill>
                          <a:srgbClr val="000000"/>
                        </a:solidFill>
                        <a:latin typeface="Arial"/>
                      </a:endParaRPr>
                    </a:p>
                  </a:txBody>
                  <a:tcPr anchor="t">
                    <a:lnL w="5760">
                      <a:solidFill>
                        <a:srgbClr val="ffffff"/>
                      </a:solidFill>
                      <a:prstDash val="solid"/>
                    </a:lnL>
                    <a:lnR w="5760">
                      <a:solidFill>
                        <a:srgbClr val="ffffff"/>
                      </a:solidFill>
                      <a:prstDash val="solid"/>
                    </a:lnR>
                    <a:lnT w="5760">
                      <a:solidFill>
                        <a:srgbClr val="ffffff"/>
                      </a:solidFill>
                      <a:prstDash val="solid"/>
                    </a:lnT>
                    <a:lnB w="5760">
                      <a:solidFill>
                        <a:srgbClr val="ffffff"/>
                      </a:solidFill>
                      <a:prstDash val="solid"/>
                    </a:lnB>
                    <a:solidFill>
                      <a:srgbClr val="d4d4d5"/>
                    </a:solidFill>
                  </a:tcPr>
                </a:tc>
              </a:tr>
              <a:tr h="652680">
                <a:tc>
                  <a:txBody>
                    <a:bodyPr lIns="0" rIns="0" tIns="42480" bIns="0" anchor="t">
                      <a:noAutofit/>
                    </a:bodyPr>
                    <a:p>
                      <a:pPr marL="90360">
                        <a:lnSpc>
                          <a:spcPct val="100000"/>
                        </a:lnSpc>
                        <a:spcBef>
                          <a:spcPts val="337"/>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Century Schoolbook"/>
                          <a:ea typeface="Century Schoolbook"/>
                        </a:rPr>
                        <a:t>An activity started early in the  design phase</a:t>
                      </a:r>
                      <a:endParaRPr b="0" lang="en-US" sz="2000" spc="-1" strike="noStrike">
                        <a:solidFill>
                          <a:srgbClr val="000000"/>
                        </a:solidFill>
                        <a:latin typeface="Arial"/>
                      </a:endParaRPr>
                    </a:p>
                  </a:txBody>
                  <a:tcPr anchor="t">
                    <a:lnL w="5760">
                      <a:solidFill>
                        <a:srgbClr val="ffffff"/>
                      </a:solidFill>
                      <a:prstDash val="solid"/>
                    </a:lnL>
                    <a:lnR w="5760">
                      <a:solidFill>
                        <a:srgbClr val="ffffff"/>
                      </a:solidFill>
                      <a:prstDash val="solid"/>
                    </a:lnR>
                    <a:lnT w="5760">
                      <a:solidFill>
                        <a:srgbClr val="ffffff"/>
                      </a:solidFill>
                      <a:prstDash val="solid"/>
                    </a:lnT>
                    <a:lnB w="5760">
                      <a:solidFill>
                        <a:srgbClr val="ffffff"/>
                      </a:solidFill>
                      <a:prstDash val="solid"/>
                    </a:lnB>
                    <a:solidFill>
                      <a:srgbClr val="ebebeb"/>
                    </a:solidFill>
                  </a:tcPr>
                </a:tc>
                <a:tc>
                  <a:txBody>
                    <a:bodyPr lIns="0" rIns="0" tIns="42480" bIns="0" anchor="t">
                      <a:noAutofit/>
                    </a:bodyPr>
                    <a:p>
                      <a:pPr marL="92160">
                        <a:lnSpc>
                          <a:spcPct val="100000"/>
                        </a:lnSpc>
                        <a:spcBef>
                          <a:spcPts val="337"/>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Century Schoolbook"/>
                          <a:ea typeface="Century Schoolbook"/>
                        </a:rPr>
                        <a:t>An activity started late in the  application life cycle</a:t>
                      </a:r>
                      <a:endParaRPr b="0" lang="en-US" sz="2000" spc="-1" strike="noStrike">
                        <a:solidFill>
                          <a:srgbClr val="000000"/>
                        </a:solidFill>
                        <a:latin typeface="Arial"/>
                      </a:endParaRPr>
                    </a:p>
                  </a:txBody>
                  <a:tcPr anchor="t">
                    <a:lnL w="5760">
                      <a:solidFill>
                        <a:srgbClr val="ffffff"/>
                      </a:solidFill>
                      <a:prstDash val="solid"/>
                    </a:lnL>
                    <a:lnR w="5760">
                      <a:solidFill>
                        <a:srgbClr val="ffffff"/>
                      </a:solidFill>
                      <a:prstDash val="solid"/>
                    </a:lnR>
                    <a:lnT w="5760">
                      <a:solidFill>
                        <a:srgbClr val="ffffff"/>
                      </a:solidFill>
                      <a:prstDash val="solid"/>
                    </a:lnT>
                    <a:lnB w="5760">
                      <a:solidFill>
                        <a:srgbClr val="ffffff"/>
                      </a:solidFill>
                      <a:prstDash val="solid"/>
                    </a:lnB>
                    <a:solidFill>
                      <a:srgbClr val="ebebeb"/>
                    </a:solidFill>
                  </a:tcPr>
                </a:tc>
              </a:tr>
              <a:tr h="1262520">
                <a:tc>
                  <a:txBody>
                    <a:bodyPr lIns="0" rIns="0" tIns="42480" bIns="0" anchor="t">
                      <a:noAutofit/>
                    </a:bodyPr>
                    <a:p>
                      <a:pPr marL="90360">
                        <a:lnSpc>
                          <a:spcPct val="100000"/>
                        </a:lnSpc>
                        <a:spcBef>
                          <a:spcPts val="337"/>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Century Schoolbook"/>
                          <a:ea typeface="Century Schoolbook"/>
                        </a:rPr>
                        <a:t>An iterative process that should  be performed for every release,  sprint, or iteration</a:t>
                      </a:r>
                      <a:endParaRPr b="0" lang="en-US" sz="2000" spc="-1" strike="noStrike">
                        <a:solidFill>
                          <a:srgbClr val="000000"/>
                        </a:solidFill>
                        <a:latin typeface="Arial"/>
                      </a:endParaRPr>
                    </a:p>
                  </a:txBody>
                  <a:tcPr anchor="t">
                    <a:lnL w="5760">
                      <a:solidFill>
                        <a:srgbClr val="ffffff"/>
                      </a:solidFill>
                      <a:prstDash val="solid"/>
                    </a:lnL>
                    <a:lnR w="5760">
                      <a:solidFill>
                        <a:srgbClr val="ffffff"/>
                      </a:solidFill>
                      <a:prstDash val="solid"/>
                    </a:lnR>
                    <a:lnT w="5760">
                      <a:solidFill>
                        <a:srgbClr val="ffffff"/>
                      </a:solidFill>
                      <a:prstDash val="solid"/>
                    </a:lnT>
                    <a:lnB w="5760">
                      <a:solidFill>
                        <a:srgbClr val="ffffff"/>
                      </a:solidFill>
                      <a:prstDash val="solid"/>
                    </a:lnB>
                    <a:solidFill>
                      <a:srgbClr val="d4d4d5"/>
                    </a:solidFill>
                  </a:tcPr>
                </a:tc>
                <a:tc>
                  <a:txBody>
                    <a:bodyPr lIns="0" rIns="0" tIns="42480" bIns="0" anchor="t">
                      <a:noAutofit/>
                    </a:bodyPr>
                    <a:p>
                      <a:pPr marL="92160">
                        <a:lnSpc>
                          <a:spcPct val="100000"/>
                        </a:lnSpc>
                        <a:spcBef>
                          <a:spcPts val="337"/>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Century Schoolbook"/>
                          <a:ea typeface="Century Schoolbook"/>
                        </a:rPr>
                        <a:t>An activity that is only performed  once or once in a while</a:t>
                      </a:r>
                      <a:endParaRPr b="0" lang="en-US" sz="2000" spc="-1" strike="noStrike">
                        <a:solidFill>
                          <a:srgbClr val="000000"/>
                        </a:solidFill>
                        <a:latin typeface="Arial"/>
                      </a:endParaRPr>
                    </a:p>
                  </a:txBody>
                  <a:tcPr anchor="t">
                    <a:lnL w="5760">
                      <a:solidFill>
                        <a:srgbClr val="ffffff"/>
                      </a:solidFill>
                      <a:prstDash val="solid"/>
                    </a:lnL>
                    <a:lnR w="5760">
                      <a:solidFill>
                        <a:srgbClr val="ffffff"/>
                      </a:solidFill>
                      <a:prstDash val="solid"/>
                    </a:lnR>
                    <a:lnT w="5760">
                      <a:solidFill>
                        <a:srgbClr val="ffffff"/>
                      </a:solidFill>
                      <a:prstDash val="solid"/>
                    </a:lnT>
                    <a:lnB w="5760">
                      <a:solidFill>
                        <a:srgbClr val="ffffff"/>
                      </a:solidFill>
                      <a:prstDash val="solid"/>
                    </a:lnB>
                    <a:solidFill>
                      <a:srgbClr val="d4d4d5"/>
                    </a:solidFill>
                  </a:tcPr>
                </a:tc>
              </a:tr>
            </a:tbl>
          </a:graphicData>
        </a:graphic>
      </p:graphicFrame>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 name="PlaceHolder 1"/>
          <p:cNvSpPr>
            <a:spLocks noGrp="1"/>
          </p:cNvSpPr>
          <p:nvPr>
            <p:ph/>
          </p:nvPr>
        </p:nvSpPr>
        <p:spPr>
          <a:xfrm>
            <a:off x="1218960" y="1447920"/>
            <a:ext cx="4467240" cy="5410080"/>
          </a:xfrm>
          <a:prstGeom prst="rect">
            <a:avLst/>
          </a:prstGeom>
          <a:noFill/>
          <a:ln w="0">
            <a:noFill/>
          </a:ln>
        </p:spPr>
        <p:txBody>
          <a:bodyPr anchor="t">
            <a:normAutofit/>
          </a:bodyPr>
          <a:p>
            <a:pPr marL="457200" indent="-457200">
              <a:spcBef>
                <a:spcPts val="7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000" spc="-1" strike="noStrike">
                <a:solidFill>
                  <a:srgbClr val="292934"/>
                </a:solidFill>
                <a:latin typeface="Arial"/>
              </a:rPr>
              <a:t>Break down the application</a:t>
            </a:r>
            <a:endParaRPr b="0" lang="en-US" sz="3000" spc="-1" strike="noStrike">
              <a:solidFill>
                <a:srgbClr val="292934"/>
              </a:solidFill>
              <a:latin typeface="Arial"/>
            </a:endParaRPr>
          </a:p>
          <a:p>
            <a:pPr marL="457200" indent="-457200">
              <a:spcBef>
                <a:spcPts val="7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000" spc="-1" strike="noStrike">
                <a:solidFill>
                  <a:srgbClr val="292934"/>
                </a:solidFill>
                <a:latin typeface="Arial"/>
              </a:rPr>
              <a:t>Create a security profile based on traditional areas of vulnerability</a:t>
            </a:r>
            <a:endParaRPr b="0" lang="en-US" sz="3000" spc="-1" strike="noStrike">
              <a:solidFill>
                <a:srgbClr val="292934"/>
              </a:solidFill>
              <a:latin typeface="Arial"/>
            </a:endParaRPr>
          </a:p>
          <a:p>
            <a:pPr marL="457200" indent="-457200">
              <a:spcBef>
                <a:spcPts val="7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000" spc="-1" strike="noStrike">
                <a:solidFill>
                  <a:srgbClr val="292934"/>
                </a:solidFill>
                <a:latin typeface="Arial"/>
              </a:rPr>
              <a:t>Examine interactions between different subsystems</a:t>
            </a:r>
            <a:endParaRPr b="0" lang="en-US" sz="3000" spc="-1" strike="noStrike">
              <a:solidFill>
                <a:srgbClr val="292934"/>
              </a:solidFill>
              <a:latin typeface="Arial"/>
            </a:endParaRPr>
          </a:p>
          <a:p>
            <a:pPr marL="457200" indent="-457200">
              <a:spcBef>
                <a:spcPts val="7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3000" spc="-1" strike="noStrike">
                <a:solidFill>
                  <a:srgbClr val="292934"/>
                </a:solidFill>
                <a:latin typeface="Arial"/>
              </a:rPr>
              <a:t>Use DFD or UML diagrams</a:t>
            </a:r>
            <a:endParaRPr b="0" lang="en-US" sz="3000" spc="-1" strike="noStrike">
              <a:solidFill>
                <a:srgbClr val="292934"/>
              </a:solidFill>
              <a:latin typeface="Arial"/>
            </a:endParaRPr>
          </a:p>
        </p:txBody>
      </p:sp>
      <p:sp>
        <p:nvSpPr>
          <p:cNvPr id="957" name="PlaceHolder 2"/>
          <p:cNvSpPr>
            <a:spLocks noGrp="1"/>
          </p:cNvSpPr>
          <p:nvPr>
            <p:ph type="title"/>
          </p:nvPr>
        </p:nvSpPr>
        <p:spPr>
          <a:xfrm>
            <a:off x="457200" y="533160"/>
            <a:ext cx="8229600" cy="9903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700" spc="-1" strike="noStrike">
                <a:solidFill>
                  <a:srgbClr val="d2533c"/>
                </a:solidFill>
                <a:latin typeface="Arial"/>
              </a:rPr>
              <a:t>Threat Modeling Process </a:t>
            </a:r>
            <a:r>
              <a:rPr b="0" lang="en-US" sz="3700" spc="-1" strike="noStrike">
                <a:solidFill>
                  <a:srgbClr val="d2533c"/>
                </a:solidFill>
                <a:latin typeface="Arial"/>
                <a:ea typeface="Arial"/>
              </a:rPr>
              <a:t>– </a:t>
            </a:r>
            <a:r>
              <a:rPr b="0" lang="en-US" sz="3700" spc="-1" strike="noStrike">
                <a:solidFill>
                  <a:srgbClr val="d2533c"/>
                </a:solidFill>
                <a:latin typeface="Arial"/>
              </a:rPr>
              <a:t>Step 3: Decompose the Application</a:t>
            </a:r>
            <a:endParaRPr b="0" lang="en-US" sz="3700" spc="-1" strike="noStrike">
              <a:solidFill>
                <a:srgbClr val="d2533c"/>
              </a:solidFill>
              <a:latin typeface="Arial"/>
            </a:endParaRPr>
          </a:p>
        </p:txBody>
      </p:sp>
      <p:grpSp>
        <p:nvGrpSpPr>
          <p:cNvPr id="958" name="Group 4"/>
          <p:cNvGrpSpPr/>
          <p:nvPr/>
        </p:nvGrpSpPr>
        <p:grpSpPr>
          <a:xfrm>
            <a:off x="5715000" y="1676520"/>
            <a:ext cx="3170160" cy="4624200"/>
            <a:chOff x="5715000" y="1676520"/>
            <a:chExt cx="3170160" cy="4624200"/>
          </a:xfrm>
        </p:grpSpPr>
        <p:sp>
          <p:nvSpPr>
            <p:cNvPr id="959" name="AutoShape 5"/>
            <p:cNvSpPr/>
            <p:nvPr/>
          </p:nvSpPr>
          <p:spPr>
            <a:xfrm>
              <a:off x="6219720" y="1828800"/>
              <a:ext cx="2161800" cy="4216320"/>
            </a:xfrm>
            <a:custGeom>
              <a:avLst/>
              <a:gdLst>
                <a:gd name="textAreaLeft" fmla="*/ 26280 w 2161800"/>
                <a:gd name="textAreaRight" fmla="*/ 2135520 w 2161800"/>
                <a:gd name="textAreaTop" fmla="*/ 26280 h 4216320"/>
                <a:gd name="textAreaBottom" fmla="*/ 4190040 h 4216320"/>
              </a:gdLst>
              <a:ahLst/>
              <a:rect l="textAreaLeft" t="textAreaTop" r="textAreaRight" b="textAreaBottom"/>
              <a:pathLst>
                <a:path w="21600" h="42125">
                  <a:moveTo>
                    <a:pt x="900" y="0"/>
                  </a:moveTo>
                  <a:arcTo wR="900" hR="900" stAng="16200000" swAng="-5400000"/>
                  <a:lnTo>
                    <a:pt x="0" y="41225"/>
                  </a:lnTo>
                  <a:arcTo wR="900" hR="900" stAng="10800000" swAng="-5400000"/>
                  <a:lnTo>
                    <a:pt x="20700" y="42125"/>
                  </a:lnTo>
                  <a:arcTo wR="900" hR="900" stAng="5400000" swAng="-5400000"/>
                  <a:lnTo>
                    <a:pt x="21600" y="900"/>
                  </a:lnTo>
                  <a:arcTo wR="900" hR="900" stAng="0" swAng="-5400000"/>
                  <a:close/>
                </a:path>
              </a:pathLst>
            </a:custGeom>
            <a:solidFill>
              <a:srgbClr val="dee7f1"/>
            </a:solidFill>
            <a:ln w="9360">
              <a:solidFill>
                <a:srgbClr val="808080"/>
              </a:solidFill>
              <a:miter/>
            </a:ln>
          </p:spPr>
          <p:style>
            <a:lnRef idx="0"/>
            <a:fillRef idx="0"/>
            <a:effectRef idx="0"/>
            <a:fontRef idx="minor"/>
          </p:style>
          <p:txBody>
            <a:bodyPr lIns="90000" rIns="90000" tIns="46800" bIns="46800" anchor="ctr">
              <a:noAutofit/>
            </a:bodyPr>
            <a:p>
              <a:pPr algn="ct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960" name="AutoShape 6"/>
            <p:cNvSpPr/>
            <p:nvPr/>
          </p:nvSpPr>
          <p:spPr>
            <a:xfrm>
              <a:off x="5715000" y="1676520"/>
              <a:ext cx="3170160" cy="618840"/>
            </a:xfrm>
            <a:prstGeom prst="roundRect">
              <a:avLst>
                <a:gd name="adj" fmla="val 16667"/>
              </a:avLst>
            </a:prstGeom>
            <a:gradFill rotWithShape="0">
              <a:gsLst>
                <a:gs pos="0">
                  <a:srgbClr val="ade2a1"/>
                </a:gs>
                <a:gs pos="100000">
                  <a:srgbClr val="e8f6e4"/>
                </a:gs>
              </a:gsLst>
              <a:lin ang="2700000"/>
            </a:gradFill>
            <a:ln w="9360">
              <a:solidFill>
                <a:srgbClr val="4d4d4d"/>
              </a:solidFill>
              <a:miter/>
            </a:ln>
            <a:effectLst>
              <a:outerShdw dist="17819" dir="2700000" blurRad="0" rotWithShape="0">
                <a:srgbClr val="afafaf"/>
              </a:outerShdw>
            </a:effectLst>
          </p:spPr>
          <p:style>
            <a:lnRef idx="0"/>
            <a:fillRef idx="0"/>
            <a:effectRef idx="0"/>
            <a:fontRef idx="minor"/>
          </p:style>
          <p:txBody>
            <a:bodyPr lIns="90000" rIns="90000" tIns="46800" bIns="46800" anchor="ctr">
              <a:noAutofit/>
            </a:bodyPr>
            <a:p>
              <a:pPr algn="ct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GB" sz="2200" spc="-1" strike="noStrike">
                  <a:solidFill>
                    <a:srgbClr val="000000"/>
                  </a:solidFill>
                  <a:latin typeface="Arial Narrow"/>
                </a:rPr>
                <a:t>Identify Trust Boundaries</a:t>
              </a:r>
              <a:endParaRPr b="0" lang="en-US" sz="2200" spc="-1" strike="noStrike">
                <a:solidFill>
                  <a:srgbClr val="000000"/>
                </a:solidFill>
                <a:latin typeface="Arial"/>
              </a:endParaRPr>
            </a:p>
          </p:txBody>
        </p:sp>
        <p:sp>
          <p:nvSpPr>
            <p:cNvPr id="961" name="AutoShape 7"/>
            <p:cNvSpPr/>
            <p:nvPr/>
          </p:nvSpPr>
          <p:spPr>
            <a:xfrm>
              <a:off x="5715000" y="2676600"/>
              <a:ext cx="3170160" cy="618840"/>
            </a:xfrm>
            <a:prstGeom prst="roundRect">
              <a:avLst>
                <a:gd name="adj" fmla="val 16667"/>
              </a:avLst>
            </a:prstGeom>
            <a:gradFill rotWithShape="0">
              <a:gsLst>
                <a:gs pos="0">
                  <a:srgbClr val="ade2a1"/>
                </a:gs>
                <a:gs pos="100000">
                  <a:srgbClr val="e8f6e4"/>
                </a:gs>
              </a:gsLst>
              <a:lin ang="2700000"/>
            </a:gradFill>
            <a:ln w="9360">
              <a:solidFill>
                <a:srgbClr val="4d4d4d"/>
              </a:solidFill>
              <a:miter/>
            </a:ln>
            <a:effectLst>
              <a:outerShdw dist="17819" dir="2700000" blurRad="0" rotWithShape="0">
                <a:srgbClr val="afafaf"/>
              </a:outerShdw>
            </a:effectLst>
          </p:spPr>
          <p:style>
            <a:lnRef idx="0"/>
            <a:fillRef idx="0"/>
            <a:effectRef idx="0"/>
            <a:fontRef idx="minor"/>
          </p:style>
          <p:txBody>
            <a:bodyPr lIns="90000" rIns="90000" tIns="46800" bIns="46800" anchor="ctr">
              <a:noAutofit/>
            </a:bodyPr>
            <a:p>
              <a:pPr algn="ct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GB" sz="2200" spc="-1" strike="noStrike">
                  <a:solidFill>
                    <a:srgbClr val="000000"/>
                  </a:solidFill>
                  <a:latin typeface="Arial Narrow"/>
                </a:rPr>
                <a:t>Identify Data Flow</a:t>
              </a:r>
              <a:endParaRPr b="0" lang="en-US" sz="2200" spc="-1" strike="noStrike">
                <a:solidFill>
                  <a:srgbClr val="000000"/>
                </a:solidFill>
                <a:latin typeface="Arial"/>
              </a:endParaRPr>
            </a:p>
          </p:txBody>
        </p:sp>
        <p:sp>
          <p:nvSpPr>
            <p:cNvPr id="962" name="AutoShape 8"/>
            <p:cNvSpPr/>
            <p:nvPr/>
          </p:nvSpPr>
          <p:spPr>
            <a:xfrm>
              <a:off x="5715000" y="3678120"/>
              <a:ext cx="3170160" cy="619200"/>
            </a:xfrm>
            <a:prstGeom prst="roundRect">
              <a:avLst>
                <a:gd name="adj" fmla="val 16667"/>
              </a:avLst>
            </a:prstGeom>
            <a:gradFill rotWithShape="0">
              <a:gsLst>
                <a:gs pos="0">
                  <a:srgbClr val="ade2a1"/>
                </a:gs>
                <a:gs pos="100000">
                  <a:srgbClr val="e8f6e4"/>
                </a:gs>
              </a:gsLst>
              <a:lin ang="2700000"/>
            </a:gradFill>
            <a:ln w="9360">
              <a:solidFill>
                <a:srgbClr val="4d4d4d"/>
              </a:solidFill>
              <a:miter/>
            </a:ln>
            <a:effectLst>
              <a:outerShdw dist="17819" dir="2700000" blurRad="0" rotWithShape="0">
                <a:srgbClr val="afafaf"/>
              </a:outerShdw>
            </a:effectLst>
          </p:spPr>
          <p:style>
            <a:lnRef idx="0"/>
            <a:fillRef idx="0"/>
            <a:effectRef idx="0"/>
            <a:fontRef idx="minor"/>
          </p:style>
          <p:txBody>
            <a:bodyPr lIns="90000" rIns="90000" tIns="46800" bIns="46800" anchor="ctr">
              <a:noAutofit/>
            </a:bodyPr>
            <a:p>
              <a:pPr algn="ct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GB" sz="2200" spc="-1" strike="noStrike">
                  <a:solidFill>
                    <a:srgbClr val="000000"/>
                  </a:solidFill>
                  <a:latin typeface="Arial Narrow"/>
                </a:rPr>
                <a:t>Identify Entry Points</a:t>
              </a:r>
              <a:endParaRPr b="0" lang="en-US" sz="2200" spc="-1" strike="noStrike">
                <a:solidFill>
                  <a:srgbClr val="000000"/>
                </a:solidFill>
                <a:latin typeface="Arial"/>
              </a:endParaRPr>
            </a:p>
          </p:txBody>
        </p:sp>
        <p:sp>
          <p:nvSpPr>
            <p:cNvPr id="963" name="AutoShape 9"/>
            <p:cNvSpPr/>
            <p:nvPr/>
          </p:nvSpPr>
          <p:spPr>
            <a:xfrm>
              <a:off x="5715000" y="4680000"/>
              <a:ext cx="3170160" cy="619200"/>
            </a:xfrm>
            <a:prstGeom prst="roundRect">
              <a:avLst>
                <a:gd name="adj" fmla="val 16667"/>
              </a:avLst>
            </a:prstGeom>
            <a:gradFill rotWithShape="0">
              <a:gsLst>
                <a:gs pos="0">
                  <a:srgbClr val="ade2a1"/>
                </a:gs>
                <a:gs pos="100000">
                  <a:srgbClr val="e8f6e4"/>
                </a:gs>
              </a:gsLst>
              <a:lin ang="2700000"/>
            </a:gradFill>
            <a:ln w="9360">
              <a:solidFill>
                <a:srgbClr val="4d4d4d"/>
              </a:solidFill>
              <a:miter/>
            </a:ln>
            <a:effectLst>
              <a:outerShdw dist="17819" dir="2700000" blurRad="0" rotWithShape="0">
                <a:srgbClr val="afafaf"/>
              </a:outerShdw>
            </a:effectLst>
          </p:spPr>
          <p:style>
            <a:lnRef idx="0"/>
            <a:fillRef idx="0"/>
            <a:effectRef idx="0"/>
            <a:fontRef idx="minor"/>
          </p:style>
          <p:txBody>
            <a:bodyPr lIns="90000" rIns="90000" tIns="46800" bIns="46800" anchor="ctr">
              <a:noAutofit/>
            </a:bodyPr>
            <a:p>
              <a:pPr algn="ct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GB" sz="2200" spc="-1" strike="noStrike">
                  <a:solidFill>
                    <a:srgbClr val="000000"/>
                  </a:solidFill>
                  <a:latin typeface="Arial Narrow"/>
                </a:rPr>
                <a:t>Identify Privileged Code</a:t>
              </a:r>
              <a:endParaRPr b="0" lang="en-US" sz="2200" spc="-1" strike="noStrike">
                <a:solidFill>
                  <a:srgbClr val="000000"/>
                </a:solidFill>
                <a:latin typeface="Arial"/>
              </a:endParaRPr>
            </a:p>
          </p:txBody>
        </p:sp>
        <p:sp>
          <p:nvSpPr>
            <p:cNvPr id="964" name="AutoShape 10"/>
            <p:cNvSpPr/>
            <p:nvPr/>
          </p:nvSpPr>
          <p:spPr>
            <a:xfrm>
              <a:off x="5715000" y="5681520"/>
              <a:ext cx="3170160" cy="619200"/>
            </a:xfrm>
            <a:prstGeom prst="roundRect">
              <a:avLst>
                <a:gd name="adj" fmla="val 16667"/>
              </a:avLst>
            </a:prstGeom>
            <a:gradFill rotWithShape="0">
              <a:gsLst>
                <a:gs pos="0">
                  <a:srgbClr val="ade2a1"/>
                </a:gs>
                <a:gs pos="100000">
                  <a:srgbClr val="e8f6e4"/>
                </a:gs>
              </a:gsLst>
              <a:lin ang="2700000"/>
            </a:gradFill>
            <a:ln w="9360">
              <a:solidFill>
                <a:srgbClr val="4d4d4d"/>
              </a:solidFill>
              <a:miter/>
            </a:ln>
            <a:effectLst>
              <a:outerShdw dist="17819" dir="2700000" blurRad="0" rotWithShape="0">
                <a:srgbClr val="afafaf"/>
              </a:outerShdw>
            </a:effectLst>
          </p:spPr>
          <p:style>
            <a:lnRef idx="0"/>
            <a:fillRef idx="0"/>
            <a:effectRef idx="0"/>
            <a:fontRef idx="minor"/>
          </p:style>
          <p:txBody>
            <a:bodyPr lIns="90000" rIns="90000" tIns="46800" bIns="46800" anchor="ctr">
              <a:noAutofit/>
            </a:bodyPr>
            <a:p>
              <a:pPr algn="ctr">
                <a:lnSpc>
                  <a:spcPct val="85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GB" sz="2200" spc="-1" strike="noStrike">
                  <a:solidFill>
                    <a:srgbClr val="000000"/>
                  </a:solidFill>
                  <a:latin typeface="Arial Narrow"/>
                </a:rPr>
                <a:t>Document Security Profile</a:t>
              </a:r>
              <a:endParaRPr b="0" lang="en-US" sz="2200" spc="-1" strike="noStrike">
                <a:solidFill>
                  <a:srgbClr val="000000"/>
                </a:solidFill>
                <a:latin typeface="Arial"/>
              </a:endParaRPr>
            </a:p>
          </p:txBody>
        </p:sp>
        <p:sp>
          <p:nvSpPr>
            <p:cNvPr id="965" name="AutoShape 11"/>
            <p:cNvSpPr/>
            <p:nvPr/>
          </p:nvSpPr>
          <p:spPr>
            <a:xfrm>
              <a:off x="7130880" y="2313000"/>
              <a:ext cx="339480" cy="353880"/>
            </a:xfrm>
            <a:prstGeom prst="downArrow">
              <a:avLst>
                <a:gd name="adj1" fmla="val 49537"/>
                <a:gd name="adj2" fmla="val 71521"/>
              </a:avLst>
            </a:prstGeom>
            <a:solidFill>
              <a:srgbClr val="ff0000">
                <a:alpha val="75000"/>
              </a:srgbClr>
            </a:solidFill>
            <a:ln w="0">
              <a:noFill/>
            </a:ln>
          </p:spPr>
          <p:style>
            <a:lnRef idx="0"/>
            <a:fillRef idx="0"/>
            <a:effectRef idx="0"/>
            <a:fontRef idx="minor"/>
          </p:style>
          <p:txBody>
            <a:bodyPr wrap="none" lIns="90000" rIns="90000" tIns="46800" bIns="46800" anchor="ctr">
              <a:noAutofit/>
            </a:bodyPr>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966" name="AutoShape 12"/>
            <p:cNvSpPr/>
            <p:nvPr/>
          </p:nvSpPr>
          <p:spPr>
            <a:xfrm>
              <a:off x="7130880" y="3305160"/>
              <a:ext cx="339480" cy="353880"/>
            </a:xfrm>
            <a:prstGeom prst="downArrow">
              <a:avLst>
                <a:gd name="adj1" fmla="val 49537"/>
                <a:gd name="adj2" fmla="val 71521"/>
              </a:avLst>
            </a:prstGeom>
            <a:solidFill>
              <a:srgbClr val="ff0000">
                <a:alpha val="75000"/>
              </a:srgbClr>
            </a:solidFill>
            <a:ln w="0">
              <a:noFill/>
            </a:ln>
          </p:spPr>
          <p:style>
            <a:lnRef idx="0"/>
            <a:fillRef idx="0"/>
            <a:effectRef idx="0"/>
            <a:fontRef idx="minor"/>
          </p:style>
          <p:txBody>
            <a:bodyPr wrap="none" lIns="90000" rIns="90000" tIns="46800" bIns="46800" anchor="ctr">
              <a:noAutofit/>
            </a:bodyPr>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967" name="AutoShape 13"/>
            <p:cNvSpPr/>
            <p:nvPr/>
          </p:nvSpPr>
          <p:spPr>
            <a:xfrm>
              <a:off x="7130880" y="4322880"/>
              <a:ext cx="339480" cy="353880"/>
            </a:xfrm>
            <a:prstGeom prst="downArrow">
              <a:avLst>
                <a:gd name="adj1" fmla="val 49537"/>
                <a:gd name="adj2" fmla="val 71521"/>
              </a:avLst>
            </a:prstGeom>
            <a:solidFill>
              <a:srgbClr val="ff0000">
                <a:alpha val="75000"/>
              </a:srgbClr>
            </a:solidFill>
            <a:ln w="0">
              <a:noFill/>
            </a:ln>
          </p:spPr>
          <p:style>
            <a:lnRef idx="0"/>
            <a:fillRef idx="0"/>
            <a:effectRef idx="0"/>
            <a:fontRef idx="minor"/>
          </p:style>
          <p:txBody>
            <a:bodyPr wrap="none" lIns="90000" rIns="90000" tIns="46800" bIns="46800" anchor="ctr">
              <a:noAutofit/>
            </a:bodyPr>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968" name="AutoShape 14"/>
            <p:cNvSpPr/>
            <p:nvPr/>
          </p:nvSpPr>
          <p:spPr>
            <a:xfrm>
              <a:off x="7130880" y="5340240"/>
              <a:ext cx="339480" cy="354240"/>
            </a:xfrm>
            <a:prstGeom prst="downArrow">
              <a:avLst>
                <a:gd name="adj1" fmla="val 49537"/>
                <a:gd name="adj2" fmla="val 71594"/>
              </a:avLst>
            </a:prstGeom>
            <a:solidFill>
              <a:srgbClr val="ff0000">
                <a:alpha val="75000"/>
              </a:srgbClr>
            </a:solidFill>
            <a:ln w="0">
              <a:noFill/>
            </a:ln>
          </p:spPr>
          <p:style>
            <a:lnRef idx="0"/>
            <a:fillRef idx="0"/>
            <a:effectRef idx="0"/>
            <a:fontRef idx="minor"/>
          </p:style>
          <p:txBody>
            <a:bodyPr wrap="none" lIns="90000" rIns="90000" tIns="46800" bIns="46800" anchor="ctr">
              <a:noAutofit/>
            </a:bodyPr>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grpSp>
    </p:spTree>
  </p:cSld>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9" name="PlaceHolder 1"/>
          <p:cNvSpPr>
            <a:spLocks noGrp="1"/>
          </p:cNvSpPr>
          <p:nvPr>
            <p:ph type="title"/>
          </p:nvPr>
        </p:nvSpPr>
        <p:spPr>
          <a:xfrm>
            <a:off x="457200" y="-360"/>
            <a:ext cx="8229600" cy="86364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Decomposition (Cont’d)</a:t>
            </a:r>
            <a:endParaRPr b="0" lang="en-US" sz="4000" spc="-1" strike="noStrike">
              <a:solidFill>
                <a:srgbClr val="d2533c"/>
              </a:solidFill>
              <a:latin typeface="Arial"/>
            </a:endParaRPr>
          </a:p>
        </p:txBody>
      </p:sp>
      <p:sp>
        <p:nvSpPr>
          <p:cNvPr id="970" name="PlaceHolder 2"/>
          <p:cNvSpPr>
            <a:spLocks noGrp="1"/>
          </p:cNvSpPr>
          <p:nvPr>
            <p:ph/>
          </p:nvPr>
        </p:nvSpPr>
        <p:spPr>
          <a:xfrm>
            <a:off x="0" y="561960"/>
            <a:ext cx="9144000" cy="5557680"/>
          </a:xfrm>
          <a:prstGeom prst="rect">
            <a:avLst/>
          </a:prstGeom>
          <a:noFill/>
          <a:ln w="0">
            <a:noFill/>
          </a:ln>
        </p:spPr>
        <p:txBody>
          <a:bodyPr anchor="t">
            <a:normAutofit fontScale="94000"/>
          </a:bodyPr>
          <a:p>
            <a:pPr marL="171360" indent="-17136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DATA FLOW / DECOMPISITION</a:t>
            </a:r>
            <a:endParaRPr b="0" lang="en-US" sz="2000" spc="-1" strike="noStrike">
              <a:solidFill>
                <a:srgbClr val="292934"/>
              </a:solidFill>
              <a:latin typeface="Arial"/>
            </a:endParaRPr>
          </a:p>
          <a:p>
            <a:pPr marL="171360" indent="-17136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Time to break down the application</a:t>
            </a:r>
            <a:endParaRPr b="0" lang="en-US" sz="2000" spc="-1" strike="noStrike">
              <a:solidFill>
                <a:srgbClr val="292934"/>
              </a:solidFill>
              <a:latin typeface="Arial"/>
            </a:endParaRPr>
          </a:p>
          <a:p>
            <a:pPr marL="171360" indent="-17136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During initial design we don’t know much detail so we typically only go to the service level and partially identify ‘logical’ objects</a:t>
            </a:r>
            <a:endParaRPr b="0" lang="en-US" sz="2000" spc="-1" strike="noStrike">
              <a:solidFill>
                <a:srgbClr val="292934"/>
              </a:solidFill>
              <a:latin typeface="Arial"/>
            </a:endParaRPr>
          </a:p>
          <a:p>
            <a:pPr marL="171360" indent="-17136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We record this decomposition as “Entry Points”; components where an entity interfaces within the application</a:t>
            </a:r>
            <a:endParaRPr b="0" lang="en-US" sz="2000" spc="-1" strike="noStrike">
              <a:solidFill>
                <a:srgbClr val="292934"/>
              </a:solidFill>
              <a:latin typeface="Arial"/>
            </a:endParaRPr>
          </a:p>
          <a:p>
            <a:pPr marL="171360" indent="-17136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Data flow diagrams (DFDs) are a useful tool for decomposing an application into its key components. They provide the basis of a good technique for illustrating the flow of data between processes. </a:t>
            </a:r>
            <a:endParaRPr b="0" lang="en-US" sz="2000" spc="-1" strike="noStrike">
              <a:solidFill>
                <a:srgbClr val="292934"/>
              </a:solidFill>
              <a:latin typeface="Arial"/>
            </a:endParaRPr>
          </a:p>
          <a:p>
            <a:pPr marL="171360" indent="-17136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An alternative is UML activity diagrams, which are similar in purpose, although focus more on the transfer of control between processes. The guiding principle for DFDs is that an application or a system can be decomposed into subsystems, and subsystems can be decomposed into still lower-level subsystems. </a:t>
            </a:r>
            <a:endParaRPr b="0" lang="en-US" sz="2000" spc="-1" strike="noStrike">
              <a:solidFill>
                <a:srgbClr val="292934"/>
              </a:solidFill>
              <a:latin typeface="Arial"/>
            </a:endParaRPr>
          </a:p>
          <a:p>
            <a:pPr marL="171360" indent="-17136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Ignore the inner workings of the application, but focus on the scope of the application, </a:t>
            </a:r>
            <a:r>
              <a:rPr b="0" lang="en-US" sz="2000" spc="-1" strike="noStrike">
                <a:solidFill>
                  <a:srgbClr val="ff0000"/>
                </a:solidFill>
                <a:latin typeface="Arial"/>
              </a:rPr>
              <a:t>not functional details</a:t>
            </a:r>
            <a:r>
              <a:rPr b="0" lang="en-US" sz="2000" spc="-1" strike="noStrike">
                <a:solidFill>
                  <a:srgbClr val="292934"/>
                </a:solidFill>
                <a:latin typeface="Arial"/>
              </a:rPr>
              <a:t>. Decompose the application down only two, three or four levels deep – just deep enough to understand the threats to the application. Do not fail in the threat modeling process by analyzing too deeply and losing sight of the original objective.</a:t>
            </a:r>
            <a:endParaRPr b="0" lang="en-US" sz="2000" spc="-1" strike="noStrike">
              <a:solidFill>
                <a:srgbClr val="292934"/>
              </a:solidFill>
              <a:latin typeface="Arial"/>
            </a:endParaRPr>
          </a:p>
          <a:p>
            <a:pPr marL="171360" indent="0" algn="just">
              <a:spcBef>
                <a:spcPts val="499"/>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292934"/>
              </a:solidFill>
              <a:latin typeface="Arial"/>
            </a:endParaRPr>
          </a:p>
          <a:p>
            <a:pPr marL="171360" indent="0" algn="just">
              <a:spcBef>
                <a:spcPts val="499"/>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292934"/>
              </a:solidFill>
              <a:latin typeface="Arial"/>
            </a:endParaRPr>
          </a:p>
          <a:p>
            <a:pPr marL="171360" indent="0" algn="just">
              <a:spcBef>
                <a:spcPts val="499"/>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292934"/>
              </a:solidFill>
              <a:latin typeface="Arial"/>
            </a:endParaRPr>
          </a:p>
        </p:txBody>
      </p:sp>
      <p:sp>
        <p:nvSpPr>
          <p:cNvPr id="971" name="PlaceHolder 3"/>
          <p:cNvSpPr>
            <a:spLocks noGrp="1"/>
          </p:cNvSpPr>
          <p:nvPr>
            <p:ph/>
          </p:nvPr>
        </p:nvSpPr>
        <p:spPr>
          <a:xfrm>
            <a:off x="5706720" y="1447560"/>
            <a:ext cx="3436920" cy="4694040"/>
          </a:xfrm>
          <a:prstGeom prst="rect">
            <a:avLst/>
          </a:prstGeom>
          <a:noFill/>
          <a:ln w="0">
            <a:noFill/>
          </a:ln>
        </p:spPr>
        <p:txBody>
          <a:bodyPr anchor="t">
            <a:normAutofit/>
          </a:bodyPr>
          <a:p>
            <a:pPr indent="0">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292934"/>
              </a:solidFill>
              <a:latin typeface="Arial"/>
            </a:endParaRPr>
          </a:p>
          <a:p>
            <a:pPr indent="0">
              <a:spcBef>
                <a:spcPts val="499"/>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292934"/>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2" name="PlaceHolder 1"/>
          <p:cNvSpPr>
            <a:spLocks noGrp="1"/>
          </p:cNvSpPr>
          <p:nvPr>
            <p:ph type="title"/>
          </p:nvPr>
        </p:nvSpPr>
        <p:spPr>
          <a:xfrm>
            <a:off x="457200" y="533160"/>
            <a:ext cx="8229600" cy="9903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IIS6 Context Diagram</a:t>
            </a:r>
            <a:endParaRPr b="0" lang="en-US" sz="4000" spc="-1" strike="noStrike">
              <a:solidFill>
                <a:srgbClr val="d2533c"/>
              </a:solidFill>
              <a:latin typeface="Arial"/>
            </a:endParaRPr>
          </a:p>
        </p:txBody>
      </p:sp>
      <p:graphicFrame>
        <p:nvGraphicFramePr>
          <p:cNvPr id="973" name="Object 3"/>
          <p:cNvGraphicFramePr/>
          <p:nvPr/>
        </p:nvGraphicFramePr>
        <p:xfrm>
          <a:off x="609480" y="1295280"/>
          <a:ext cx="7882200" cy="2870280"/>
        </p:xfrm>
        <a:graphic>
          <a:graphicData uri="http://schemas.openxmlformats.org/presentationml/2006/ole">
            <p:oleObj r:id="rId1" spid="">
              <p:embed/>
              <p:pic>
                <p:nvPicPr>
                  <p:cNvPr id="974" name="Object 3" descr=""/>
                  <p:cNvPicPr/>
                  <p:nvPr/>
                </p:nvPicPr>
                <p:blipFill>
                  <a:blip r:embed="rId2"/>
                  <a:stretch/>
                </p:blipFill>
                <p:spPr>
                  <a:xfrm>
                    <a:off x="609480" y="1295280"/>
                    <a:ext cx="7882200" cy="2870280"/>
                  </a:xfrm>
                  <a:prstGeom prst="rect">
                    <a:avLst/>
                  </a:prstGeom>
                  <a:ln w="0">
                    <a:noFill/>
                  </a:ln>
                  <a:effectLst>
                    <a:outerShdw dist="36147" dir="2700000" blurRad="0" rotWithShape="0">
                      <a:srgbClr val="f3f2dc"/>
                    </a:outerShdw>
                  </a:effectLst>
                </p:spPr>
              </p:pic>
            </p:oleObj>
          </a:graphicData>
        </a:graphic>
      </p:graphicFrame>
      <p:grpSp>
        <p:nvGrpSpPr>
          <p:cNvPr id="975" name="Group 4"/>
          <p:cNvGrpSpPr/>
          <p:nvPr/>
        </p:nvGrpSpPr>
        <p:grpSpPr>
          <a:xfrm>
            <a:off x="2590920" y="1752480"/>
            <a:ext cx="2939760" cy="2928960"/>
            <a:chOff x="2590920" y="1752480"/>
            <a:chExt cx="2939760" cy="2928960"/>
          </a:xfrm>
        </p:grpSpPr>
        <p:sp>
          <p:nvSpPr>
            <p:cNvPr id="976" name="Oval 5"/>
            <p:cNvSpPr/>
            <p:nvPr/>
          </p:nvSpPr>
          <p:spPr>
            <a:xfrm>
              <a:off x="3666960" y="1938240"/>
              <a:ext cx="1714320" cy="1714320"/>
            </a:xfrm>
            <a:prstGeom prst="ellipse">
              <a:avLst/>
            </a:prstGeom>
            <a:solidFill>
              <a:srgbClr val="93a299">
                <a:alpha val="48000"/>
              </a:srgbClr>
            </a:solidFill>
            <a:ln w="0">
              <a:noFill/>
            </a:ln>
          </p:spPr>
          <p:style>
            <a:lnRef idx="0"/>
            <a:fillRef idx="0"/>
            <a:effectRef idx="0"/>
            <a:fontRef idx="minor"/>
          </p:style>
          <p:txBody>
            <a:bodyPr wrap="none" lIns="90000" rIns="90000" tIns="46800" bIns="46800" anchor="ctr">
              <a:noAutofit/>
            </a:bodyPr>
            <a:p>
              <a:pP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pic>
          <p:nvPicPr>
            <p:cNvPr id="977" name="Picture 6" descr="magnifying glass red"/>
            <p:cNvPicPr/>
            <p:nvPr/>
          </p:nvPicPr>
          <p:blipFill>
            <a:blip r:embed="rId3">
              <a:lum contrast="12000"/>
            </a:blip>
            <a:stretch/>
          </p:blipFill>
          <p:spPr>
            <a:xfrm>
              <a:off x="2590920" y="1752480"/>
              <a:ext cx="2939760" cy="2928960"/>
            </a:xfrm>
            <a:prstGeom prst="rect">
              <a:avLst/>
            </a:prstGeom>
            <a:ln w="0">
              <a:noFill/>
            </a:ln>
          </p:spPr>
        </p:pic>
      </p:grpSp>
      <p:pic>
        <p:nvPicPr>
          <p:cNvPr id="978" name="Picture 7" descr=""/>
          <p:cNvPicPr/>
          <p:nvPr/>
        </p:nvPicPr>
        <p:blipFill>
          <a:blip r:embed="rId4"/>
          <a:srcRect l="26876" t="33333" r="28752" b="44444"/>
          <a:stretch/>
        </p:blipFill>
        <p:spPr>
          <a:xfrm>
            <a:off x="822240" y="4419720"/>
            <a:ext cx="7034400" cy="1981080"/>
          </a:xfrm>
          <a:prstGeom prst="rect">
            <a:avLst/>
          </a:prstGeom>
          <a:ln w="0">
            <a:noFill/>
          </a:ln>
        </p:spPr>
      </p:pic>
    </p:spTree>
  </p:cSld>
  <p:timing>
    <p:tnLst>
      <p:par>
        <p:cTn id="1" dur="indefinite" restart="never" nodeType="tmRoot">
          <p:childTnLst>
            <p:seq>
              <p:cTn id="2" dur="indefinite" nodeType="mainSeq">
                <p:childTnLst>
                  <p:par>
                    <p:cTn id="3" nodeType="clickEffect" fill="hold">
                      <p:stCondLst>
                        <p:cond delay="indefinite"/>
                      </p:stCondLst>
                      <p:childTnLst>
                        <p:par>
                          <p:cTn id="4" nodeType="withEffect" fill="hold">
                            <p:stCondLst>
                              <p:cond delay="0"/>
                            </p:stCondLst>
                            <p:childTnLst>
                              <p:par>
                                <p:cTn id="5" nodeType="clickEffect" fill="hold" presetClass="entr" presetID="53">
                                  <p:stCondLst>
                                    <p:cond delay="0"/>
                                  </p:stCondLst>
                                  <p:childTnLst>
                                    <p:set>
                                      <p:cBhvr>
                                        <p:cTn id="6" dur="1" fill="hold">
                                          <p:stCondLst>
                                            <p:cond delay="0"/>
                                          </p:stCondLst>
                                        </p:cTn>
                                        <p:tgtEl>
                                          <p:spTgt spid="975"/>
                                        </p:tgtEl>
                                        <p:attrNameLst>
                                          <p:attrName>style.visibility</p:attrName>
                                        </p:attrNameLst>
                                      </p:cBhvr>
                                      <p:to>
                                        <p:strVal val="visible"/>
                                      </p:to>
                                    </p:set>
                                    <p:anim calcmode="lin" valueType="num">
                                      <p:cBhvr additive="repl">
                                        <p:cTn id="7" dur="500" fill="hold"/>
                                        <p:tgtEl>
                                          <p:spTgt spid="975"/>
                                        </p:tgtEl>
                                        <p:attrNameLst>
                                          <p:attrName>ppt_w</p:attrName>
                                        </p:attrNameLst>
                                      </p:cBhvr>
                                      <p:tavLst>
                                        <p:tav tm="0">
                                          <p:val>
                                            <p:fltVal val="0"/>
                                          </p:val>
                                        </p:tav>
                                        <p:tav tm="100000">
                                          <p:val>
                                            <p:strVal val="#ppt_w"/>
                                          </p:val>
                                        </p:tav>
                                      </p:tavLst>
                                    </p:anim>
                                    <p:anim calcmode="lin" valueType="num">
                                      <p:cBhvr additive="repl">
                                        <p:cTn id="8" dur="500" fill="hold"/>
                                        <p:tgtEl>
                                          <p:spTgt spid="975"/>
                                        </p:tgtEl>
                                        <p:attrNameLst>
                                          <p:attrName>ppt_h</p:attrName>
                                        </p:attrNameLst>
                                      </p:cBhvr>
                                      <p:tavLst>
                                        <p:tav tm="0">
                                          <p:val>
                                            <p:fltVal val="0"/>
                                          </p:val>
                                        </p:tav>
                                        <p:tav tm="100000">
                                          <p:val>
                                            <p:strVal val="#ppt_h"/>
                                          </p:val>
                                        </p:tav>
                                      </p:tavLst>
                                    </p:anim>
                                    <p:animEffect filter="fade" transition="in">
                                      <p:cBhvr additive="repl">
                                        <p:cTn id="9" dur="500"/>
                                        <p:tgtEl>
                                          <p:spTgt spid="9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9"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pic>
        <p:nvPicPr>
          <p:cNvPr id="980" name="Picture 2" descr=""/>
          <p:cNvPicPr/>
          <p:nvPr/>
        </p:nvPicPr>
        <p:blipFill>
          <a:blip r:embed="rId1"/>
          <a:srcRect l="61465" t="11710" r="3411" b="51160"/>
          <a:stretch/>
        </p:blipFill>
        <p:spPr>
          <a:xfrm>
            <a:off x="457200" y="0"/>
            <a:ext cx="7913520" cy="3708360"/>
          </a:xfrm>
          <a:prstGeom prst="rect">
            <a:avLst/>
          </a:prstGeom>
          <a:ln w="0">
            <a:noFill/>
          </a:ln>
        </p:spPr>
      </p:pic>
      <p:pic>
        <p:nvPicPr>
          <p:cNvPr id="981" name="Picture 2" descr=""/>
          <p:cNvPicPr/>
          <p:nvPr/>
        </p:nvPicPr>
        <p:blipFill>
          <a:blip r:embed="rId2"/>
          <a:srcRect l="11146" t="57809" r="46134" b="6751"/>
          <a:stretch/>
        </p:blipFill>
        <p:spPr>
          <a:xfrm>
            <a:off x="2139840" y="3768840"/>
            <a:ext cx="5357880" cy="250020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2"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pic>
        <p:nvPicPr>
          <p:cNvPr id="983" name="Picture 2" descr=""/>
          <p:cNvPicPr/>
          <p:nvPr/>
        </p:nvPicPr>
        <p:blipFill>
          <a:blip r:embed="rId1"/>
          <a:srcRect l="66209" t="10019" r="3411" b="46100"/>
          <a:stretch/>
        </p:blipFill>
        <p:spPr>
          <a:xfrm>
            <a:off x="533520" y="262080"/>
            <a:ext cx="8124840" cy="629100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84" name="object 2" descr=""/>
          <p:cNvPicPr/>
          <p:nvPr/>
        </p:nvPicPr>
        <p:blipFill>
          <a:blip r:embed="rId1"/>
          <a:stretch/>
        </p:blipFill>
        <p:spPr>
          <a:xfrm>
            <a:off x="6362640" y="1978200"/>
            <a:ext cx="2443320" cy="3182760"/>
          </a:xfrm>
          <a:prstGeom prst="rect">
            <a:avLst/>
          </a:prstGeom>
          <a:ln w="0">
            <a:noFill/>
          </a:ln>
        </p:spPr>
      </p:pic>
      <p:sp>
        <p:nvSpPr>
          <p:cNvPr id="985" name="object 3"/>
          <p:cNvSpPr/>
          <p:nvPr/>
        </p:nvSpPr>
        <p:spPr>
          <a:xfrm>
            <a:off x="210960" y="1042920"/>
            <a:ext cx="7294680" cy="4308120"/>
          </a:xfrm>
          <a:prstGeom prst="rect">
            <a:avLst/>
          </a:prstGeom>
          <a:noFill/>
          <a:ln w="0">
            <a:noFill/>
          </a:ln>
        </p:spPr>
        <p:style>
          <a:lnRef idx="0"/>
          <a:fillRef idx="0"/>
          <a:effectRef idx="0"/>
          <a:fontRef idx="minor"/>
        </p:style>
        <p:txBody>
          <a:bodyPr lIns="0" rIns="0" tIns="13320" bIns="0" anchor="t">
            <a:spAutoFit/>
          </a:bodyPr>
          <a:p>
            <a:pPr algn="just">
              <a:buClr>
                <a:srgbClr val="292934"/>
              </a:buClr>
              <a:buFont typeface="Arial"/>
              <a:buChar char="•"/>
              <a:tabLst>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Arial"/>
              </a:rPr>
              <a:t>In this stage of the threat modeling process, you identify threats to your system assets. The best way to do this is to assemble a team consisting of members of the development and test teams to conduct an informed brainstorming session in front of a whiteboard.</a:t>
            </a:r>
            <a:endParaRPr b="0" lang="en-US" sz="2000" spc="-1" strike="noStrike">
              <a:solidFill>
                <a:srgbClr val="000000"/>
              </a:solidFill>
              <a:latin typeface="Arial"/>
            </a:endParaRPr>
          </a:p>
          <a:p>
            <a:pPr>
              <a:spcBef>
                <a:spcPts val="99"/>
              </a:spcBef>
              <a:buClr>
                <a:srgbClr val="2a2a2a"/>
              </a:buClr>
              <a:buFont typeface="Arial"/>
              <a:buChar char="•"/>
              <a:tabLst>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2a2a2a"/>
                </a:solidFill>
                <a:latin typeface="Arial"/>
                <a:ea typeface="Century Schoolbook"/>
              </a:rPr>
              <a:t>Identify the threats that could affect the application (keep goals of the attacker, architecture and potential vulnerabilities in mind):</a:t>
            </a:r>
            <a:endParaRPr b="0" lang="en-US" sz="2000" spc="-1" strike="noStrike">
              <a:solidFill>
                <a:srgbClr val="000000"/>
              </a:solidFill>
              <a:latin typeface="Arial"/>
            </a:endParaRPr>
          </a:p>
          <a:p>
            <a:pPr lvl="1" marL="755640" indent="-285840">
              <a:lnSpc>
                <a:spcPct val="100000"/>
              </a:lnSpc>
              <a:buClr>
                <a:srgbClr val="292934"/>
              </a:buClr>
              <a:buFont typeface="Arial"/>
              <a:buChar char="•"/>
              <a:tabLst>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92934"/>
                </a:solidFill>
                <a:latin typeface="Arial"/>
                <a:ea typeface="Century Schoolbook"/>
              </a:rPr>
              <a:t>network threats</a:t>
            </a:r>
            <a:endParaRPr b="0" lang="en-US" sz="2000" spc="-1" strike="noStrike">
              <a:solidFill>
                <a:srgbClr val="000000"/>
              </a:solidFill>
              <a:latin typeface="Arial"/>
            </a:endParaRPr>
          </a:p>
          <a:p>
            <a:pPr lvl="1" marL="755640" indent="-285840">
              <a:lnSpc>
                <a:spcPct val="100000"/>
              </a:lnSpc>
              <a:spcBef>
                <a:spcPts val="51"/>
              </a:spcBef>
              <a:buClr>
                <a:srgbClr val="292934"/>
              </a:buClr>
              <a:buFont typeface="Arial"/>
              <a:buChar char="•"/>
              <a:tabLst>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endParaRPr b="0" lang="en-US" sz="2000" spc="-1" strike="noStrike">
              <a:solidFill>
                <a:srgbClr val="000000"/>
              </a:solidFill>
              <a:latin typeface="Arial"/>
            </a:endParaRPr>
          </a:p>
          <a:p>
            <a:pPr lvl="1" marL="755640" indent="-285840">
              <a:lnSpc>
                <a:spcPct val="100000"/>
              </a:lnSpc>
              <a:buClr>
                <a:srgbClr val="292934"/>
              </a:buClr>
              <a:buFont typeface="Arial"/>
              <a:buChar char="•"/>
              <a:tabLst>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92934"/>
                </a:solidFill>
                <a:latin typeface="Arial"/>
                <a:ea typeface="Century Schoolbook"/>
              </a:rPr>
              <a:t>host threats</a:t>
            </a:r>
            <a:endParaRPr b="0" lang="en-US" sz="2000" spc="-1" strike="noStrike">
              <a:solidFill>
                <a:srgbClr val="000000"/>
              </a:solidFill>
              <a:latin typeface="Arial"/>
            </a:endParaRPr>
          </a:p>
          <a:p>
            <a:pPr lvl="1" marL="755640" indent="-285840">
              <a:lnSpc>
                <a:spcPct val="100000"/>
              </a:lnSpc>
              <a:spcBef>
                <a:spcPts val="51"/>
              </a:spcBef>
              <a:buClr>
                <a:srgbClr val="292934"/>
              </a:buClr>
              <a:buFont typeface="Arial"/>
              <a:buChar char="•"/>
              <a:tabLst>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endParaRPr b="0" lang="en-US" sz="2000" spc="-1" strike="noStrike">
              <a:solidFill>
                <a:srgbClr val="000000"/>
              </a:solidFill>
              <a:latin typeface="Arial"/>
            </a:endParaRPr>
          </a:p>
          <a:p>
            <a:pPr lvl="1" marL="755640" indent="-285840">
              <a:lnSpc>
                <a:spcPct val="100000"/>
              </a:lnSpc>
              <a:buClr>
                <a:srgbClr val="292934"/>
              </a:buClr>
              <a:buFont typeface="Arial"/>
              <a:buChar char="•"/>
              <a:tabLst>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92934"/>
                </a:solidFill>
                <a:latin typeface="Arial"/>
                <a:ea typeface="Century Schoolbook"/>
              </a:rPr>
              <a:t>application threats</a:t>
            </a:r>
            <a:endParaRPr b="0" lang="en-US" sz="2000" spc="-1" strike="noStrike">
              <a:solidFill>
                <a:srgbClr val="000000"/>
              </a:solidFill>
              <a:latin typeface="Arial"/>
            </a:endParaRPr>
          </a:p>
          <a:p>
            <a:pPr>
              <a:buClr>
                <a:srgbClr val="292934"/>
              </a:buClr>
              <a:buFont typeface="Arial"/>
              <a:buChar char="•"/>
              <a:tabLst>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Arial"/>
              </a:rPr>
              <a:t>Assemble team </a:t>
            </a:r>
            <a:endParaRPr b="0" lang="en-US" sz="2000" spc="-1" strike="noStrike">
              <a:solidFill>
                <a:srgbClr val="000000"/>
              </a:solidFill>
              <a:latin typeface="Arial"/>
            </a:endParaRPr>
          </a:p>
          <a:p>
            <a:pPr lvl="1" marL="755640" indent="-285840">
              <a:lnSpc>
                <a:spcPct val="100000"/>
              </a:lnSpc>
              <a:buClr>
                <a:srgbClr val="292934"/>
              </a:buClr>
              <a:buFont typeface="Arial"/>
              <a:buChar char="•"/>
              <a:tabLst>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endParaRPr b="0" lang="en-US" sz="2000" spc="-1" strike="noStrike">
              <a:solidFill>
                <a:srgbClr val="000000"/>
              </a:solidFill>
              <a:latin typeface="Arial"/>
            </a:endParaRPr>
          </a:p>
        </p:txBody>
      </p:sp>
      <p:sp>
        <p:nvSpPr>
          <p:cNvPr id="986" name="object 6"/>
          <p:cNvSpPr/>
          <p:nvPr/>
        </p:nvSpPr>
        <p:spPr>
          <a:xfrm>
            <a:off x="457200" y="19080"/>
            <a:ext cx="2895480" cy="328680"/>
          </a:xfrm>
          <a:prstGeom prst="rect">
            <a:avLst/>
          </a:prstGeom>
          <a:noFill/>
          <a:ln w="0">
            <a:noFill/>
          </a:ln>
        </p:spPr>
        <p:style>
          <a:lnRef idx="0"/>
          <a:fillRef idx="0"/>
          <a:effectRef idx="0"/>
          <a:fontRef idx="minor"/>
        </p:style>
        <p:txBody>
          <a:bodyPr lIns="90000" rIns="90000" tIns="10800" bIns="46800" anchor="ctr">
            <a:noAutofit/>
          </a:bodyPr>
          <a:p>
            <a:pPr marL="12600">
              <a:lnSpc>
                <a:spcPct val="100000"/>
              </a:lnSpc>
              <a:spcBef>
                <a:spcPts val="88"/>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ffffff"/>
                </a:solidFill>
                <a:latin typeface="Century Schoolbook"/>
                <a:ea typeface="Century Schoolbook"/>
              </a:rPr>
              <a:t>Miriam Celi, CISSP ~ 2017 SFISSA Security Conference</a:t>
            </a:r>
            <a:endParaRPr b="0" lang="en-US" sz="1200" spc="-1" strike="noStrike">
              <a:solidFill>
                <a:srgbClr val="000000"/>
              </a:solidFill>
              <a:latin typeface="Arial"/>
            </a:endParaRPr>
          </a:p>
        </p:txBody>
      </p:sp>
      <p:sp>
        <p:nvSpPr>
          <p:cNvPr id="987" name="object 4"/>
          <p:cNvSpPr/>
          <p:nvPr/>
        </p:nvSpPr>
        <p:spPr>
          <a:xfrm>
            <a:off x="1871640" y="5838840"/>
            <a:ext cx="5634000" cy="622800"/>
          </a:xfrm>
          <a:prstGeom prst="rect">
            <a:avLst/>
          </a:prstGeom>
          <a:noFill/>
          <a:ln w="0">
            <a:noFill/>
          </a:ln>
        </p:spPr>
        <p:style>
          <a:lnRef idx="0"/>
          <a:fillRef idx="0"/>
          <a:effectRef idx="0"/>
          <a:fontRef idx="minor"/>
        </p:style>
        <p:txBody>
          <a:bodyPr lIns="0" rIns="0" tIns="12600" bIns="0" anchor="t">
            <a:spAutoFit/>
          </a:bodyPr>
          <a:p>
            <a:pPr marL="298440" indent="-285840">
              <a:lnSpc>
                <a:spcPct val="100000"/>
              </a:lnSpc>
              <a:spcBef>
                <a:spcPts val="99"/>
              </a:spcBef>
              <a:buClr>
                <a:srgbClr val="292934"/>
              </a:buClr>
              <a:buFont typeface="Arial"/>
              <a:buChar char="•"/>
              <a:tabLst>
                <a:tab algn="l" pos="29844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Century Schoolbook"/>
              </a:rPr>
              <a:t>The STRIDE threat classification methodology can be used to  identify threats.</a:t>
            </a:r>
            <a:endParaRPr b="0" lang="en-US" sz="2000" spc="-1" strike="noStrike">
              <a:solidFill>
                <a:srgbClr val="000000"/>
              </a:solidFill>
              <a:latin typeface="Arial"/>
            </a:endParaRPr>
          </a:p>
        </p:txBody>
      </p:sp>
      <p:sp>
        <p:nvSpPr>
          <p:cNvPr id="988" name="PlaceHolder 1"/>
          <p:cNvSpPr>
            <a:spLocks noGrp="1"/>
          </p:cNvSpPr>
          <p:nvPr>
            <p:ph type="title"/>
          </p:nvPr>
        </p:nvSpPr>
        <p:spPr>
          <a:xfrm>
            <a:off x="948960" y="347400"/>
            <a:ext cx="7394760" cy="695160"/>
          </a:xfrm>
          <a:prstGeom prst="rect">
            <a:avLst/>
          </a:prstGeom>
          <a:noFill/>
          <a:ln w="0">
            <a:noFill/>
          </a:ln>
        </p:spPr>
        <p:txBody>
          <a:bodyPr tIns="13320" anchor="ctr">
            <a:noAutofit/>
          </a:bodyPr>
          <a:p>
            <a:pPr marL="12600" indent="0">
              <a:spcBef>
                <a:spcPts val="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Step 4. Identify the Threats</a:t>
            </a:r>
            <a:endParaRPr b="0" lang="en-US" sz="4000" spc="-1" strike="noStrike">
              <a:solidFill>
                <a:srgbClr val="d2533c"/>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PlaceHolder 1"/>
          <p:cNvSpPr>
            <a:spLocks noGrp="1"/>
          </p:cNvSpPr>
          <p:nvPr>
            <p:ph type="title"/>
          </p:nvPr>
        </p:nvSpPr>
        <p:spPr>
          <a:xfrm>
            <a:off x="627120" y="954000"/>
            <a:ext cx="7399440" cy="695520"/>
          </a:xfrm>
          <a:prstGeom prst="rect">
            <a:avLst/>
          </a:prstGeom>
          <a:noFill/>
          <a:ln w="0">
            <a:noFill/>
          </a:ln>
        </p:spPr>
        <p:txBody>
          <a:bodyPr tIns="13320" anchor="ctr">
            <a:noAutofit/>
          </a:bodyPr>
          <a:p>
            <a:pPr marL="12600" indent="0">
              <a:spcBef>
                <a:spcPts val="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STRIDE – </a:t>
            </a:r>
            <a:r>
              <a:rPr b="0" lang="en-US" sz="3200" spc="-1" strike="noStrike">
                <a:solidFill>
                  <a:srgbClr val="d2533c"/>
                </a:solidFill>
                <a:latin typeface="Arial"/>
              </a:rPr>
              <a:t>Threat Classification Methodology</a:t>
            </a:r>
            <a:endParaRPr b="0" lang="en-US" sz="3200" spc="-1" strike="noStrike">
              <a:solidFill>
                <a:srgbClr val="d2533c"/>
              </a:solidFill>
              <a:latin typeface="Arial"/>
            </a:endParaRPr>
          </a:p>
        </p:txBody>
      </p:sp>
      <p:sp>
        <p:nvSpPr>
          <p:cNvPr id="990" name="object 4"/>
          <p:cNvSpPr/>
          <p:nvPr/>
        </p:nvSpPr>
        <p:spPr>
          <a:xfrm>
            <a:off x="457200" y="19080"/>
            <a:ext cx="2895480" cy="328680"/>
          </a:xfrm>
          <a:prstGeom prst="rect">
            <a:avLst/>
          </a:prstGeom>
          <a:noFill/>
          <a:ln w="0">
            <a:noFill/>
          </a:ln>
        </p:spPr>
        <p:style>
          <a:lnRef idx="0"/>
          <a:fillRef idx="0"/>
          <a:effectRef idx="0"/>
          <a:fontRef idx="minor"/>
        </p:style>
        <p:txBody>
          <a:bodyPr lIns="90000" rIns="90000" tIns="10800" bIns="46800" anchor="ctr">
            <a:noAutofit/>
          </a:bodyPr>
          <a:p>
            <a:pPr marL="12600">
              <a:lnSpc>
                <a:spcPct val="100000"/>
              </a:lnSpc>
              <a:spcBef>
                <a:spcPts val="88"/>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ffffff"/>
                </a:solidFill>
                <a:latin typeface="Century Schoolbook"/>
                <a:ea typeface="Century Schoolbook"/>
              </a:rPr>
              <a:t>Miriam Celi, CISSP ~ 2017 SFISSA Security Conference</a:t>
            </a:r>
            <a:endParaRPr b="0" lang="en-US" sz="1200" spc="-1" strike="noStrike">
              <a:solidFill>
                <a:srgbClr val="000000"/>
              </a:solidFill>
              <a:latin typeface="Arial"/>
            </a:endParaRPr>
          </a:p>
        </p:txBody>
      </p:sp>
      <p:graphicFrame>
        <p:nvGraphicFramePr>
          <p:cNvPr id="991" name=""/>
          <p:cNvGraphicFramePr/>
          <p:nvPr/>
        </p:nvGraphicFramePr>
        <p:xfrm>
          <a:off x="547560" y="1797120"/>
          <a:ext cx="7583760" cy="5005440"/>
        </p:xfrm>
        <a:graphic>
          <a:graphicData uri="http://schemas.openxmlformats.org/drawingml/2006/table">
            <a:tbl>
              <a:tblPr/>
              <a:tblGrid>
                <a:gridCol w="2113200"/>
                <a:gridCol w="5470560"/>
              </a:tblGrid>
              <a:tr h="492120">
                <a:tc>
                  <a:txBody>
                    <a:bodyPr lIns="0" rIns="0" tIns="87120" bIns="0" anchor="t">
                      <a:noAutofit/>
                    </a:bodyPr>
                    <a:p>
                      <a:pPr marL="90360">
                        <a:spcBef>
                          <a:spcPts val="68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2000" spc="-1" strike="noStrike">
                          <a:solidFill>
                            <a:srgbClr val="000000"/>
                          </a:solidFill>
                          <a:latin typeface="Arial"/>
                        </a:rPr>
                        <a:t>Category</a:t>
                      </a:r>
                      <a:endParaRPr b="0" lang="en-US" sz="2000" spc="-1" strike="noStrike">
                        <a:solidFill>
                          <a:srgbClr val="000000"/>
                        </a:solidFill>
                        <a:latin typeface="Arial"/>
                      </a:endParaRPr>
                    </a:p>
                  </a:txBody>
                  <a:tcPr anchor="t">
                    <a:lnL w="13680">
                      <a:solidFill>
                        <a:srgbClr val="000000"/>
                      </a:solidFill>
                      <a:prstDash val="solid"/>
                    </a:lnL>
                    <a:lnR w="5760">
                      <a:solidFill>
                        <a:srgbClr val="000000"/>
                      </a:solidFill>
                      <a:prstDash val="solid"/>
                    </a:lnR>
                    <a:lnT w="13680">
                      <a:solidFill>
                        <a:srgbClr val="000000"/>
                      </a:solidFill>
                      <a:prstDash val="solid"/>
                    </a:lnT>
                    <a:lnB w="5760">
                      <a:solidFill>
                        <a:srgbClr val="000000"/>
                      </a:solidFill>
                      <a:prstDash val="solid"/>
                    </a:lnB>
                    <a:solidFill>
                      <a:srgbClr val="a8a8ac"/>
                    </a:solidFill>
                  </a:tcPr>
                </a:tc>
                <a:tc>
                  <a:txBody>
                    <a:bodyPr lIns="0" rIns="0" tIns="87120" bIns="0" anchor="t">
                      <a:noAutofit/>
                    </a:bodyPr>
                    <a:p>
                      <a:pPr marL="90360">
                        <a:spcBef>
                          <a:spcPts val="68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2000" spc="-1" strike="noStrike">
                          <a:solidFill>
                            <a:srgbClr val="000000"/>
                          </a:solidFill>
                          <a:latin typeface="Arial"/>
                        </a:rPr>
                        <a:t>Threat Template</a:t>
                      </a:r>
                      <a:endParaRPr b="0" lang="en-US" sz="2000" spc="-1" strike="noStrike">
                        <a:solidFill>
                          <a:srgbClr val="000000"/>
                        </a:solidFill>
                        <a:latin typeface="Arial"/>
                      </a:endParaRPr>
                    </a:p>
                  </a:txBody>
                  <a:tcPr anchor="t">
                    <a:lnL w="5760">
                      <a:solidFill>
                        <a:srgbClr val="000000"/>
                      </a:solidFill>
                      <a:prstDash val="solid"/>
                    </a:lnL>
                    <a:lnR w="13680">
                      <a:solidFill>
                        <a:srgbClr val="000000"/>
                      </a:solidFill>
                      <a:prstDash val="solid"/>
                    </a:lnR>
                    <a:lnT w="13680">
                      <a:solidFill>
                        <a:srgbClr val="000000"/>
                      </a:solidFill>
                      <a:prstDash val="solid"/>
                    </a:lnT>
                    <a:lnB w="5760">
                      <a:solidFill>
                        <a:srgbClr val="000000"/>
                      </a:solidFill>
                      <a:prstDash val="solid"/>
                    </a:lnB>
                    <a:solidFill>
                      <a:srgbClr val="a8a8ac"/>
                    </a:solidFill>
                  </a:tcPr>
                </a:tc>
              </a:tr>
              <a:tr h="579240">
                <a:tc>
                  <a:txBody>
                    <a:bodyPr lIns="0" rIns="0" tIns="130320" bIns="0" anchor="t">
                      <a:noAutofit/>
                    </a:bodyPr>
                    <a:p>
                      <a:pPr marL="90360">
                        <a:spcBef>
                          <a:spcPts val="102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2000" spc="-1" strike="noStrike">
                          <a:solidFill>
                            <a:srgbClr val="ff0000"/>
                          </a:solidFill>
                          <a:latin typeface="Arial"/>
                        </a:rPr>
                        <a:t>S</a:t>
                      </a:r>
                      <a:r>
                        <a:rPr b="1" lang="en-US" sz="1800" spc="-1" strike="noStrike">
                          <a:solidFill>
                            <a:srgbClr val="000000"/>
                          </a:solidFill>
                          <a:latin typeface="Arial"/>
                        </a:rPr>
                        <a:t>poofing</a:t>
                      </a:r>
                      <a:endParaRPr b="0" lang="en-US" sz="1800" spc="-1" strike="noStrike">
                        <a:solidFill>
                          <a:srgbClr val="000000"/>
                        </a:solidFill>
                        <a:latin typeface="Arial"/>
                      </a:endParaRPr>
                    </a:p>
                  </a:txBody>
                  <a:tcPr anchor="t">
                    <a:lnL w="1368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41400" bIns="0" anchor="t">
                      <a:noAutofit/>
                    </a:bodyPr>
                    <a:p>
                      <a:pPr marL="90360">
                        <a:spcBef>
                          <a:spcPts val="32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000000"/>
                          </a:solidFill>
                          <a:latin typeface="Arial"/>
                        </a:rPr>
                        <a:t>Threat action aimed to illegally access and use another user's credentials,  such as username and password.</a:t>
                      </a:r>
                      <a:endParaRPr b="0" lang="en-US" sz="1600" spc="-1" strike="noStrike">
                        <a:solidFill>
                          <a:srgbClr val="000000"/>
                        </a:solidFill>
                        <a:latin typeface="Arial"/>
                      </a:endParaRPr>
                    </a:p>
                  </a:txBody>
                  <a:tcPr anchor="t">
                    <a:lnL w="5760">
                      <a:solidFill>
                        <a:srgbClr val="000000"/>
                      </a:solidFill>
                      <a:prstDash val="solid"/>
                    </a:lnL>
                    <a:lnR w="13680">
                      <a:solidFill>
                        <a:srgbClr val="000000"/>
                      </a:solidFill>
                      <a:prstDash val="solid"/>
                    </a:lnR>
                    <a:lnT w="5760">
                      <a:solidFill>
                        <a:srgbClr val="000000"/>
                      </a:solidFill>
                      <a:prstDash val="solid"/>
                    </a:lnT>
                    <a:lnB w="5760">
                      <a:solidFill>
                        <a:srgbClr val="000000"/>
                      </a:solidFill>
                      <a:prstDash val="solid"/>
                    </a:lnB>
                    <a:noFill/>
                  </a:tcPr>
                </a:tc>
              </a:tr>
              <a:tr h="1016280">
                <a:tc>
                  <a:txBody>
                    <a:bodyPr lIns="0" rIns="0" tIns="3960" bIns="0" anchor="t">
                      <a:noAutofit/>
                    </a:bodyPr>
                    <a:p>
                      <a:pPr>
                        <a:lnSpc>
                          <a:spcPct val="100000"/>
                        </a:lnSpc>
                        <a:spcBef>
                          <a:spcPts val="2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700" spc="-1" strike="noStrike">
                        <a:solidFill>
                          <a:srgbClr val="000000"/>
                        </a:solidFill>
                        <a:latin typeface="Arial"/>
                      </a:endParaRPr>
                    </a:p>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2000" spc="-1" strike="noStrike">
                          <a:solidFill>
                            <a:srgbClr val="ff0000"/>
                          </a:solidFill>
                          <a:latin typeface="Arial"/>
                        </a:rPr>
                        <a:t>T</a:t>
                      </a:r>
                      <a:r>
                        <a:rPr b="1" lang="en-US" sz="1800" spc="-1" strike="noStrike">
                          <a:solidFill>
                            <a:srgbClr val="000000"/>
                          </a:solidFill>
                          <a:latin typeface="Arial"/>
                        </a:rPr>
                        <a:t>ampering</a:t>
                      </a:r>
                      <a:endParaRPr b="0" lang="en-US" sz="1800" spc="-1" strike="noStrike">
                        <a:solidFill>
                          <a:srgbClr val="000000"/>
                        </a:solidFill>
                        <a:latin typeface="Arial"/>
                      </a:endParaRPr>
                    </a:p>
                  </a:txBody>
                  <a:tcPr anchor="t">
                    <a:lnL w="1368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41400" bIns="0" anchor="t">
                      <a:noAutofit/>
                    </a:bodyPr>
                    <a:p>
                      <a:pPr marL="90360">
                        <a:spcBef>
                          <a:spcPts val="32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000000"/>
                          </a:solidFill>
                          <a:latin typeface="Arial"/>
                        </a:rPr>
                        <a:t>Threat action aimed to maliciously change/modify persistent data, such as  persistent data in a database, and the alteration of data in transit between two  computers over an open network, such as the Internet.</a:t>
                      </a:r>
                      <a:endParaRPr b="0" lang="en-US" sz="1600" spc="-1" strike="noStrike">
                        <a:solidFill>
                          <a:srgbClr val="000000"/>
                        </a:solidFill>
                        <a:latin typeface="Arial"/>
                      </a:endParaRPr>
                    </a:p>
                  </a:txBody>
                  <a:tcPr anchor="t">
                    <a:lnL w="5760">
                      <a:solidFill>
                        <a:srgbClr val="000000"/>
                      </a:solidFill>
                      <a:prstDash val="solid"/>
                    </a:lnL>
                    <a:lnR w="13680">
                      <a:solidFill>
                        <a:srgbClr val="000000"/>
                      </a:solidFill>
                      <a:prstDash val="solid"/>
                    </a:lnR>
                    <a:lnT w="5760">
                      <a:solidFill>
                        <a:srgbClr val="000000"/>
                      </a:solidFill>
                      <a:prstDash val="solid"/>
                    </a:lnT>
                    <a:lnB w="5760">
                      <a:solidFill>
                        <a:srgbClr val="000000"/>
                      </a:solidFill>
                      <a:prstDash val="solid"/>
                    </a:lnB>
                    <a:noFill/>
                  </a:tcPr>
                </a:tc>
              </a:tr>
              <a:tr h="772920">
                <a:tc>
                  <a:txBody>
                    <a:bodyPr lIns="0" rIns="0" tIns="130680" bIns="0" anchor="t">
                      <a:noAutofit/>
                    </a:bodyPr>
                    <a:p>
                      <a:pPr marL="90360">
                        <a:spcBef>
                          <a:spcPts val="102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2000" spc="-1" strike="noStrike">
                          <a:solidFill>
                            <a:srgbClr val="ff0000"/>
                          </a:solidFill>
                          <a:latin typeface="Arial"/>
                        </a:rPr>
                        <a:t>R</a:t>
                      </a:r>
                      <a:r>
                        <a:rPr b="1" lang="en-US" sz="1800" spc="-1" strike="noStrike">
                          <a:solidFill>
                            <a:srgbClr val="000000"/>
                          </a:solidFill>
                          <a:latin typeface="Arial"/>
                        </a:rPr>
                        <a:t>epudiation</a:t>
                      </a:r>
                      <a:endParaRPr b="0" lang="en-US" sz="1800" spc="-1" strike="noStrike">
                        <a:solidFill>
                          <a:srgbClr val="000000"/>
                        </a:solidFill>
                        <a:latin typeface="Arial"/>
                      </a:endParaRPr>
                    </a:p>
                  </a:txBody>
                  <a:tcPr anchor="t">
                    <a:lnL w="1368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41400" bIns="0" anchor="t">
                      <a:noAutofit/>
                    </a:bodyPr>
                    <a:p>
                      <a:pPr marL="90360">
                        <a:spcBef>
                          <a:spcPts val="32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000000"/>
                          </a:solidFill>
                          <a:latin typeface="Arial"/>
                        </a:rPr>
                        <a:t>Threat action aimed to perform illegal operations in a system that lacks the  ability to trace the prohibited operations.</a:t>
                      </a:r>
                      <a:endParaRPr b="0" lang="en-US" sz="1600" spc="-1" strike="noStrike">
                        <a:solidFill>
                          <a:srgbClr val="000000"/>
                        </a:solidFill>
                        <a:latin typeface="Arial"/>
                      </a:endParaRPr>
                    </a:p>
                  </a:txBody>
                  <a:tcPr anchor="t">
                    <a:lnL w="5760">
                      <a:solidFill>
                        <a:srgbClr val="000000"/>
                      </a:solidFill>
                      <a:prstDash val="solid"/>
                    </a:lnL>
                    <a:lnR w="13680">
                      <a:solidFill>
                        <a:srgbClr val="000000"/>
                      </a:solidFill>
                      <a:prstDash val="solid"/>
                    </a:lnR>
                    <a:lnT w="5760">
                      <a:solidFill>
                        <a:srgbClr val="000000"/>
                      </a:solidFill>
                      <a:prstDash val="solid"/>
                    </a:lnT>
                    <a:lnB w="5760">
                      <a:solidFill>
                        <a:srgbClr val="000000"/>
                      </a:solidFill>
                      <a:prstDash val="solid"/>
                    </a:lnB>
                    <a:noFill/>
                  </a:tcPr>
                </a:tc>
              </a:tr>
              <a:tr h="777960">
                <a:tc>
                  <a:txBody>
                    <a:bodyPr lIns="0" rIns="0" tIns="135720" bIns="0" anchor="t">
                      <a:noAutofit/>
                    </a:bodyPr>
                    <a:p>
                      <a:pPr marL="90360">
                        <a:spcBef>
                          <a:spcPts val="1074"/>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2000" spc="-1" strike="noStrike">
                          <a:solidFill>
                            <a:srgbClr val="ff0000"/>
                          </a:solidFill>
                          <a:latin typeface="Arial"/>
                        </a:rPr>
                        <a:t>I</a:t>
                      </a:r>
                      <a:r>
                        <a:rPr b="1" lang="en-US" sz="1800" spc="-1" strike="noStrike">
                          <a:solidFill>
                            <a:srgbClr val="000000"/>
                          </a:solidFill>
                          <a:latin typeface="Arial"/>
                        </a:rPr>
                        <a:t>nformation Disclosure</a:t>
                      </a:r>
                      <a:endParaRPr b="0" lang="en-US" sz="1800" spc="-1" strike="noStrike">
                        <a:solidFill>
                          <a:srgbClr val="000000"/>
                        </a:solidFill>
                        <a:latin typeface="Arial"/>
                      </a:endParaRPr>
                    </a:p>
                  </a:txBody>
                  <a:tcPr anchor="t">
                    <a:lnL w="1368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46440" bIns="0" anchor="t">
                      <a:noAutofit/>
                    </a:bodyPr>
                    <a:p>
                      <a:pPr marL="90360">
                        <a:spcBef>
                          <a:spcPts val="363"/>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000000"/>
                          </a:solidFill>
                          <a:latin typeface="Arial"/>
                        </a:rPr>
                        <a:t>Threat action to read a file that one was not granted access to, or to read data</a:t>
                      </a:r>
                      <a:endParaRPr b="0" lang="en-US" sz="1600" spc="-1" strike="noStrike">
                        <a:solidFill>
                          <a:srgbClr val="000000"/>
                        </a:solidFill>
                        <a:latin typeface="Arial"/>
                      </a:endParaRPr>
                    </a:p>
                    <a:p>
                      <a:pPr marL="90360">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000000"/>
                          </a:solidFill>
                          <a:latin typeface="Arial"/>
                        </a:rPr>
                        <a:t>in transit.</a:t>
                      </a:r>
                      <a:endParaRPr b="0" lang="en-US" sz="1600" spc="-1" strike="noStrike">
                        <a:solidFill>
                          <a:srgbClr val="000000"/>
                        </a:solidFill>
                        <a:latin typeface="Arial"/>
                      </a:endParaRPr>
                    </a:p>
                  </a:txBody>
                  <a:tcPr anchor="t">
                    <a:lnL w="5760">
                      <a:solidFill>
                        <a:srgbClr val="000000"/>
                      </a:solidFill>
                      <a:prstDash val="solid"/>
                    </a:lnL>
                    <a:lnR w="13680">
                      <a:solidFill>
                        <a:srgbClr val="000000"/>
                      </a:solidFill>
                      <a:prstDash val="solid"/>
                    </a:lnR>
                    <a:lnT w="5760">
                      <a:solidFill>
                        <a:srgbClr val="000000"/>
                      </a:solidFill>
                      <a:prstDash val="solid"/>
                    </a:lnT>
                    <a:lnB w="5760">
                      <a:solidFill>
                        <a:srgbClr val="000000"/>
                      </a:solidFill>
                      <a:prstDash val="solid"/>
                    </a:lnB>
                    <a:noFill/>
                  </a:tcPr>
                </a:tc>
              </a:tr>
              <a:tr h="588960">
                <a:tc>
                  <a:txBody>
                    <a:bodyPr lIns="0" rIns="0" tIns="135720" bIns="0" anchor="t">
                      <a:noAutofit/>
                    </a:bodyPr>
                    <a:p>
                      <a:pPr marL="90360">
                        <a:spcBef>
                          <a:spcPts val="1074"/>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2000" spc="-1" strike="noStrike">
                          <a:solidFill>
                            <a:srgbClr val="ff0000"/>
                          </a:solidFill>
                          <a:latin typeface="Arial"/>
                        </a:rPr>
                        <a:t>D</a:t>
                      </a:r>
                      <a:r>
                        <a:rPr b="1" lang="en-US" sz="1800" spc="-1" strike="noStrike">
                          <a:solidFill>
                            <a:srgbClr val="000000"/>
                          </a:solidFill>
                          <a:latin typeface="Arial"/>
                        </a:rPr>
                        <a:t>enial of Service</a:t>
                      </a:r>
                      <a:endParaRPr b="0" lang="en-US" sz="1800" spc="-1" strike="noStrike">
                        <a:solidFill>
                          <a:srgbClr val="000000"/>
                        </a:solidFill>
                        <a:latin typeface="Arial"/>
                      </a:endParaRPr>
                    </a:p>
                  </a:txBody>
                  <a:tcPr anchor="t">
                    <a:lnL w="1368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46440" bIns="0" anchor="t">
                      <a:noAutofit/>
                    </a:bodyPr>
                    <a:p>
                      <a:pPr marL="90360">
                        <a:spcBef>
                          <a:spcPts val="363"/>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000000"/>
                          </a:solidFill>
                          <a:latin typeface="Arial"/>
                        </a:rPr>
                        <a:t>Threat aimed to deny access to valid users, such as by making a web server  temporarily unavailable or unusable.</a:t>
                      </a:r>
                      <a:endParaRPr b="0" lang="en-US" sz="1600" spc="-1" strike="noStrike">
                        <a:solidFill>
                          <a:srgbClr val="000000"/>
                        </a:solidFill>
                        <a:latin typeface="Arial"/>
                      </a:endParaRPr>
                    </a:p>
                  </a:txBody>
                  <a:tcPr anchor="t">
                    <a:lnL w="5760">
                      <a:solidFill>
                        <a:srgbClr val="000000"/>
                      </a:solidFill>
                      <a:prstDash val="solid"/>
                    </a:lnL>
                    <a:lnR w="13680">
                      <a:solidFill>
                        <a:srgbClr val="000000"/>
                      </a:solidFill>
                      <a:prstDash val="solid"/>
                    </a:lnR>
                    <a:lnT w="5760">
                      <a:solidFill>
                        <a:srgbClr val="000000"/>
                      </a:solidFill>
                      <a:prstDash val="solid"/>
                    </a:lnT>
                    <a:lnB w="5760">
                      <a:solidFill>
                        <a:srgbClr val="000000"/>
                      </a:solidFill>
                      <a:prstDash val="solid"/>
                    </a:lnB>
                    <a:noFill/>
                  </a:tcPr>
                </a:tc>
              </a:tr>
              <a:tr h="777960">
                <a:tc>
                  <a:txBody>
                    <a:bodyPr lIns="0" rIns="0" tIns="135720" bIns="0" anchor="t">
                      <a:noAutofit/>
                    </a:bodyPr>
                    <a:p>
                      <a:pPr marL="90360">
                        <a:spcBef>
                          <a:spcPts val="1074"/>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2000" spc="-1" strike="noStrike">
                          <a:solidFill>
                            <a:srgbClr val="ff0000"/>
                          </a:solidFill>
                          <a:latin typeface="Arial"/>
                        </a:rPr>
                        <a:t>E</a:t>
                      </a:r>
                      <a:r>
                        <a:rPr b="1" lang="en-US" sz="1800" spc="-1" strike="noStrike">
                          <a:solidFill>
                            <a:srgbClr val="000000"/>
                          </a:solidFill>
                          <a:latin typeface="Arial"/>
                        </a:rPr>
                        <a:t>levation of Privilege</a:t>
                      </a:r>
                      <a:endParaRPr b="0" lang="en-US" sz="1800" spc="-1" strike="noStrike">
                        <a:solidFill>
                          <a:srgbClr val="000000"/>
                        </a:solidFill>
                        <a:latin typeface="Arial"/>
                      </a:endParaRPr>
                    </a:p>
                  </a:txBody>
                  <a:tcPr anchor="t">
                    <a:lnL w="13680">
                      <a:solidFill>
                        <a:srgbClr val="000000"/>
                      </a:solidFill>
                      <a:prstDash val="solid"/>
                    </a:lnL>
                    <a:lnR w="5760">
                      <a:solidFill>
                        <a:srgbClr val="000000"/>
                      </a:solidFill>
                      <a:prstDash val="solid"/>
                    </a:lnR>
                    <a:lnT w="5760">
                      <a:solidFill>
                        <a:srgbClr val="000000"/>
                      </a:solidFill>
                      <a:prstDash val="solid"/>
                    </a:lnT>
                    <a:lnB w="13680">
                      <a:solidFill>
                        <a:srgbClr val="000000"/>
                      </a:solidFill>
                      <a:prstDash val="solid"/>
                    </a:lnB>
                    <a:noFill/>
                  </a:tcPr>
                </a:tc>
                <a:tc>
                  <a:txBody>
                    <a:bodyPr lIns="0" rIns="0" tIns="46440" bIns="0" anchor="t">
                      <a:noAutofit/>
                    </a:bodyPr>
                    <a:p>
                      <a:pPr marL="90360">
                        <a:spcBef>
                          <a:spcPts val="363"/>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000000"/>
                          </a:solidFill>
                          <a:latin typeface="Arial"/>
                        </a:rPr>
                        <a:t>Threat aimed to gain privileged access to resources for gaining unauthorized  access to information or to compromise a system.</a:t>
                      </a:r>
                      <a:endParaRPr b="0" lang="en-US" sz="1600" spc="-1" strike="noStrike">
                        <a:solidFill>
                          <a:srgbClr val="000000"/>
                        </a:solidFill>
                        <a:latin typeface="Arial"/>
                      </a:endParaRPr>
                    </a:p>
                  </a:txBody>
                  <a:tcPr anchor="t">
                    <a:lnL w="5760">
                      <a:solidFill>
                        <a:srgbClr val="000000"/>
                      </a:solidFill>
                      <a:prstDash val="solid"/>
                    </a:lnL>
                    <a:lnR w="13680">
                      <a:solidFill>
                        <a:srgbClr val="000000"/>
                      </a:solidFill>
                      <a:prstDash val="solid"/>
                    </a:lnR>
                    <a:lnT w="5760">
                      <a:solidFill>
                        <a:srgbClr val="000000"/>
                      </a:solidFill>
                      <a:prstDash val="solid"/>
                    </a:lnT>
                    <a:lnB w="13680">
                      <a:solidFill>
                        <a:srgbClr val="000000"/>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2" name="PlaceHolder 1"/>
          <p:cNvSpPr>
            <a:spLocks noGrp="1"/>
          </p:cNvSpPr>
          <p:nvPr>
            <p:ph type="title"/>
          </p:nvPr>
        </p:nvSpPr>
        <p:spPr>
          <a:xfrm>
            <a:off x="457200" y="533160"/>
            <a:ext cx="8229600" cy="9903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100" spc="-1" strike="noStrike">
                <a:solidFill>
                  <a:srgbClr val="d2533c"/>
                </a:solidFill>
                <a:latin typeface="Arial"/>
              </a:rPr>
              <a:t>Defining the System in order to identify the threats (Cont’d)</a:t>
            </a:r>
            <a:endParaRPr b="0" lang="en-US" sz="3100" spc="-1" strike="noStrike">
              <a:solidFill>
                <a:srgbClr val="d2533c"/>
              </a:solidFill>
              <a:latin typeface="Arial"/>
            </a:endParaRPr>
          </a:p>
        </p:txBody>
      </p:sp>
      <p:sp>
        <p:nvSpPr>
          <p:cNvPr id="993" name="PlaceHolder 2"/>
          <p:cNvSpPr>
            <a:spLocks noGrp="1"/>
          </p:cNvSpPr>
          <p:nvPr>
            <p:ph/>
          </p:nvPr>
        </p:nvSpPr>
        <p:spPr>
          <a:xfrm>
            <a:off x="457200" y="1673280"/>
            <a:ext cx="4038480" cy="4718160"/>
          </a:xfrm>
          <a:prstGeom prst="rect">
            <a:avLst/>
          </a:prstGeom>
          <a:noFill/>
          <a:ln w="0">
            <a:noFill/>
          </a:ln>
        </p:spPr>
        <p:txBody>
          <a:bodyPr anchor="t">
            <a:normAutofit/>
          </a:bodyPr>
          <a:p>
            <a:pPr indent="0">
              <a:lnSpc>
                <a:spcPct val="80000"/>
              </a:lnSpc>
              <a:spcBef>
                <a:spcPts val="6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IMPLEMENTATION</a:t>
            </a:r>
            <a:endParaRPr b="0" lang="en-US" sz="2400" spc="-1" strike="noStrike">
              <a:solidFill>
                <a:srgbClr val="292934"/>
              </a:solidFill>
              <a:latin typeface="Arial"/>
            </a:endParaRPr>
          </a:p>
          <a:p>
            <a:pPr indent="0">
              <a:lnSpc>
                <a:spcPct val="80000"/>
              </a:lnSpc>
              <a:spcBef>
                <a:spcPts val="6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ASSUMPTIONS</a:t>
            </a:r>
            <a:endParaRPr b="0" lang="en-US" sz="2400" spc="-1" strike="noStrike">
              <a:solidFill>
                <a:srgbClr val="292934"/>
              </a:solidFill>
              <a:latin typeface="Arial"/>
            </a:endParaRPr>
          </a:p>
          <a:p>
            <a:pPr>
              <a:lnSpc>
                <a:spcPct val="80000"/>
              </a:lnSpc>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rPr>
              <a:t>Platform</a:t>
            </a:r>
            <a:endParaRPr b="0" lang="en-US" sz="1800" spc="-1" strike="noStrike">
              <a:solidFill>
                <a:srgbClr val="292934"/>
              </a:solidFill>
              <a:latin typeface="Arial"/>
            </a:endParaRPr>
          </a:p>
          <a:p>
            <a:pPr lvl="1" marL="504720" indent="-47520">
              <a:lnSpc>
                <a:spcPct val="90000"/>
              </a:lnSpc>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rPr>
              <a:t>W2K vs. W2K3 vs. ???</a:t>
            </a:r>
            <a:endParaRPr b="0" lang="en-US" sz="1800" spc="-1" strike="noStrike">
              <a:solidFill>
                <a:srgbClr val="292934"/>
              </a:solidFill>
              <a:latin typeface="Arial"/>
            </a:endParaRPr>
          </a:p>
          <a:p>
            <a:pPr>
              <a:lnSpc>
                <a:spcPct val="80000"/>
              </a:lnSpc>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rPr>
              <a:t>Technologies</a:t>
            </a:r>
            <a:endParaRPr b="0" lang="en-US" sz="1800" spc="-1" strike="noStrike">
              <a:solidFill>
                <a:srgbClr val="292934"/>
              </a:solidFill>
              <a:latin typeface="Arial"/>
            </a:endParaRPr>
          </a:p>
          <a:p>
            <a:pPr lvl="1" marL="504720" indent="-47520">
              <a:lnSpc>
                <a:spcPct val="90000"/>
              </a:lnSpc>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rPr>
              <a:t>SQL 2000 vs. ???</a:t>
            </a:r>
            <a:endParaRPr b="0" lang="en-US" sz="1800" spc="-1" strike="noStrike">
              <a:solidFill>
                <a:srgbClr val="292934"/>
              </a:solidFill>
              <a:latin typeface="Arial"/>
            </a:endParaRPr>
          </a:p>
          <a:p>
            <a:pPr>
              <a:lnSpc>
                <a:spcPct val="80000"/>
              </a:lnSpc>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rPr>
              <a:t>Protocols</a:t>
            </a:r>
            <a:endParaRPr b="0" lang="en-US" sz="1800" spc="-1" strike="noStrike">
              <a:solidFill>
                <a:srgbClr val="292934"/>
              </a:solidFill>
              <a:latin typeface="Arial"/>
            </a:endParaRPr>
          </a:p>
          <a:p>
            <a:pPr lvl="1" marL="504720" indent="-47520">
              <a:lnSpc>
                <a:spcPct val="90000"/>
              </a:lnSpc>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rPr>
              <a:t>SSL vs. IPSec</a:t>
            </a:r>
            <a:endParaRPr b="0" lang="en-US" sz="1800" spc="-1" strike="noStrike">
              <a:solidFill>
                <a:srgbClr val="292934"/>
              </a:solidFill>
              <a:latin typeface="Arial"/>
            </a:endParaRPr>
          </a:p>
          <a:p>
            <a:pPr>
              <a:lnSpc>
                <a:spcPct val="80000"/>
              </a:lnSpc>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rPr>
              <a:t>Standards</a:t>
            </a:r>
            <a:endParaRPr b="0" lang="en-US" sz="1800" spc="-1" strike="noStrike">
              <a:solidFill>
                <a:srgbClr val="292934"/>
              </a:solidFill>
              <a:latin typeface="Arial"/>
            </a:endParaRPr>
          </a:p>
          <a:p>
            <a:pPr lvl="1" marL="504720" indent="-47520">
              <a:lnSpc>
                <a:spcPct val="90000"/>
              </a:lnSpc>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rPr>
              <a:t>Known mitigating factors from Design Time</a:t>
            </a:r>
            <a:endParaRPr b="0" lang="en-US" sz="1800" spc="-1" strike="noStrike">
              <a:solidFill>
                <a:srgbClr val="292934"/>
              </a:solidFill>
              <a:latin typeface="Arial"/>
            </a:endParaRPr>
          </a:p>
        </p:txBody>
      </p:sp>
      <p:sp>
        <p:nvSpPr>
          <p:cNvPr id="994" name="PlaceHolder 3"/>
          <p:cNvSpPr>
            <a:spLocks noGrp="1"/>
          </p:cNvSpPr>
          <p:nvPr>
            <p:ph/>
          </p:nvPr>
        </p:nvSpPr>
        <p:spPr>
          <a:xfrm>
            <a:off x="4267080" y="1447560"/>
            <a:ext cx="4572000" cy="4694040"/>
          </a:xfrm>
          <a:prstGeom prst="rect">
            <a:avLst/>
          </a:prstGeom>
          <a:noFill/>
          <a:ln w="0">
            <a:noFill/>
          </a:ln>
        </p:spPr>
        <p:txBody>
          <a:bodyPr anchor="t">
            <a:normAutofit/>
          </a:bodyPr>
          <a:p>
            <a:pPr indent="0">
              <a:lnSpc>
                <a:spcPct val="80000"/>
              </a:lnSpc>
              <a:spcBef>
                <a:spcPts val="6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EXTERNAL SECURITY NOTES</a:t>
            </a:r>
            <a:endParaRPr b="0" lang="en-US" sz="2400" spc="-1" strike="noStrike">
              <a:solidFill>
                <a:srgbClr val="292934"/>
              </a:solidFill>
              <a:latin typeface="Arial"/>
            </a:endParaRPr>
          </a:p>
          <a:p>
            <a:pPr>
              <a:lnSpc>
                <a:spcPct val="80000"/>
              </a:lnSpc>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rPr>
              <a:t>What do external entities need to be aware of in the context of security with regards to your application?</a:t>
            </a:r>
            <a:endParaRPr b="0" lang="en-US" sz="1800" spc="-1" strike="noStrike">
              <a:solidFill>
                <a:srgbClr val="292934"/>
              </a:solidFill>
              <a:latin typeface="Arial"/>
            </a:endParaRPr>
          </a:p>
          <a:p>
            <a:pPr lvl="1" marL="504720" indent="-47520">
              <a:lnSpc>
                <a:spcPct val="90000"/>
              </a:lnSpc>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rPr>
              <a:t>Who depends on your application?</a:t>
            </a:r>
            <a:endParaRPr b="0" lang="en-US" sz="1800" spc="-1" strike="noStrike">
              <a:solidFill>
                <a:srgbClr val="292934"/>
              </a:solidFill>
              <a:latin typeface="Arial"/>
            </a:endParaRPr>
          </a:p>
          <a:p>
            <a:pPr lvl="2" marL="853920">
              <a:lnSpc>
                <a:spcPct val="90000"/>
              </a:lnSpc>
              <a:spcBef>
                <a:spcPts val="400"/>
              </a:spcBef>
              <a:buClr>
                <a:srgbClr val="93a299"/>
              </a:buClr>
              <a:buSzPct val="90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292934"/>
                </a:solidFill>
                <a:latin typeface="Arial"/>
              </a:rPr>
              <a:t>Can they trust your outbound feed(s)?</a:t>
            </a:r>
            <a:endParaRPr b="0" lang="en-US" sz="1600" spc="-1" strike="noStrike">
              <a:solidFill>
                <a:srgbClr val="292934"/>
              </a:solidFill>
              <a:latin typeface="Arial"/>
            </a:endParaRPr>
          </a:p>
          <a:p>
            <a:pPr lvl="2" marL="853920">
              <a:lnSpc>
                <a:spcPct val="90000"/>
              </a:lnSpc>
              <a:spcBef>
                <a:spcPts val="400"/>
              </a:spcBef>
              <a:buClr>
                <a:srgbClr val="93a299"/>
              </a:buClr>
              <a:buSzPct val="90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292934"/>
                </a:solidFill>
                <a:latin typeface="Arial"/>
              </a:rPr>
              <a:t>Who do they need to contact re: security?</a:t>
            </a:r>
            <a:endParaRPr b="0" lang="en-US" sz="1600" spc="-1" strike="noStrike">
              <a:solidFill>
                <a:srgbClr val="292934"/>
              </a:solidFill>
              <a:latin typeface="Arial"/>
            </a:endParaRPr>
          </a:p>
          <a:p>
            <a:pPr indent="0">
              <a:lnSpc>
                <a:spcPct val="80000"/>
              </a:lnSpc>
              <a:spcBef>
                <a:spcPts val="601"/>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INTERNAL SECURITY NOTES</a:t>
            </a:r>
            <a:endParaRPr b="0" lang="en-US" sz="2400" spc="-1" strike="noStrike">
              <a:solidFill>
                <a:srgbClr val="292934"/>
              </a:solidFill>
              <a:latin typeface="Arial"/>
            </a:endParaRPr>
          </a:p>
          <a:p>
            <a:pPr>
              <a:lnSpc>
                <a:spcPct val="80000"/>
              </a:lnSpc>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rPr>
              <a:t>Are both host and application based threats.</a:t>
            </a:r>
            <a:endParaRPr b="0" lang="en-US" sz="1800" spc="-1" strike="noStrike">
              <a:solidFill>
                <a:srgbClr val="292934"/>
              </a:solidFill>
              <a:latin typeface="Arial"/>
            </a:endParaRPr>
          </a:p>
          <a:p>
            <a:pPr>
              <a:lnSpc>
                <a:spcPct val="80000"/>
              </a:lnSpc>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rPr>
              <a:t>Document security strategy notes</a:t>
            </a:r>
            <a:endParaRPr b="0" lang="en-US" sz="1800" spc="-1" strike="noStrike">
              <a:solidFill>
                <a:srgbClr val="292934"/>
              </a:solidFill>
              <a:latin typeface="Arial"/>
            </a:endParaRPr>
          </a:p>
          <a:p>
            <a:pPr lvl="1" marL="504720" indent="-47520">
              <a:lnSpc>
                <a:spcPct val="90000"/>
              </a:lnSpc>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rPr>
              <a:t>Priorities</a:t>
            </a:r>
            <a:endParaRPr b="0" lang="en-US" sz="1800" spc="-1" strike="noStrike">
              <a:solidFill>
                <a:srgbClr val="292934"/>
              </a:solidFill>
              <a:latin typeface="Arial"/>
            </a:endParaRPr>
          </a:p>
          <a:p>
            <a:pPr lvl="1" marL="504720" indent="-47520">
              <a:lnSpc>
                <a:spcPct val="90000"/>
              </a:lnSpc>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rPr>
              <a:t>Challenges</a:t>
            </a:r>
            <a:endParaRPr b="0" lang="en-US" sz="1800" spc="-1" strike="noStrike">
              <a:solidFill>
                <a:srgbClr val="292934"/>
              </a:solidFill>
              <a:latin typeface="Arial"/>
            </a:endParaRPr>
          </a:p>
          <a:p>
            <a:pPr lvl="1" marL="504720" indent="-47520">
              <a:lnSpc>
                <a:spcPct val="90000"/>
              </a:lnSpc>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rPr>
              <a:t>Exceptions</a:t>
            </a:r>
            <a:endParaRPr b="0" lang="en-US" sz="1800" spc="-1" strike="noStrike">
              <a:solidFill>
                <a:srgbClr val="292934"/>
              </a:solidFill>
              <a:latin typeface="Arial"/>
            </a:endParaRPr>
          </a:p>
          <a:p>
            <a:pPr lvl="1" marL="504720" indent="-47520">
              <a:lnSpc>
                <a:spcPct val="90000"/>
              </a:lnSpc>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rPr>
              <a:t>Constraints</a:t>
            </a:r>
            <a:endParaRPr b="0" lang="en-US" sz="1800" spc="-1" strike="noStrike">
              <a:solidFill>
                <a:srgbClr val="292934"/>
              </a:solidFill>
              <a:latin typeface="Arial"/>
            </a:endParaRPr>
          </a:p>
          <a:p>
            <a:pPr indent="0">
              <a:lnSpc>
                <a:spcPct val="80000"/>
              </a:lnSpc>
              <a:spcBef>
                <a:spcPts val="499"/>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292934"/>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5" name="PlaceHolder 1"/>
          <p:cNvSpPr>
            <a:spLocks noGrp="1"/>
          </p:cNvSpPr>
          <p:nvPr>
            <p:ph type="title"/>
          </p:nvPr>
        </p:nvSpPr>
        <p:spPr>
          <a:xfrm>
            <a:off x="457200" y="533160"/>
            <a:ext cx="8229600" cy="9903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Identify the Threats cont’d</a:t>
            </a:r>
            <a:endParaRPr b="0" lang="en-US" sz="4000" spc="-1" strike="noStrike">
              <a:solidFill>
                <a:srgbClr val="d2533c"/>
              </a:solidFill>
              <a:latin typeface="Arial"/>
            </a:endParaRPr>
          </a:p>
        </p:txBody>
      </p:sp>
      <p:sp>
        <p:nvSpPr>
          <p:cNvPr id="996" name=""/>
          <p:cNvSpPr txBox="1"/>
          <p:nvPr/>
        </p:nvSpPr>
        <p:spPr>
          <a:xfrm>
            <a:off x="152280" y="1447560"/>
            <a:ext cx="8839440" cy="4671720"/>
          </a:xfrm>
          <a:prstGeom prst="rect">
            <a:avLst/>
          </a:prstGeom>
          <a:noFill/>
          <a:ln w="0">
            <a:noFill/>
          </a:ln>
        </p:spPr>
        <p:txBody>
          <a:bodyPr anchor="t">
            <a:normAutofit/>
          </a:bodyPr>
          <a:p>
            <a:pPr marL="182520" indent="-18252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A threat is a possible harm that may occur due to  vulnerability present in the design of software applications. When vulnerability in the design of systems is exploited, threat is materialized and attack happens. So, first step is making secure software applications is to identify all possible threats to the system. For this purpose, a threat modelling technique is applied.</a:t>
            </a:r>
            <a:endParaRPr b="0" lang="en-US" sz="2000" spc="-1" strike="noStrike">
              <a:solidFill>
                <a:srgbClr val="292934"/>
              </a:solidFill>
              <a:latin typeface="Arial"/>
            </a:endParaRPr>
          </a:p>
          <a:p>
            <a:pPr marL="182520" indent="-18252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Threat modeling is a technique that makes software systems more secure by including security measures into the design of software systems. Threat modeling is performed at the early stages of software development process with the purpose to identify all possible threats that may cause harm to the software applications. </a:t>
            </a:r>
            <a:endParaRPr b="0" lang="en-US" sz="2000" spc="-1" strike="noStrike">
              <a:solidFill>
                <a:srgbClr val="292934"/>
              </a:solidFill>
              <a:latin typeface="Arial"/>
            </a:endParaRPr>
          </a:p>
          <a:p>
            <a:pPr marL="182520" indent="-18252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 </a:t>
            </a:r>
            <a:endParaRPr b="0" lang="en-US" sz="2000" spc="-1" strike="noStrike">
              <a:solidFill>
                <a:srgbClr val="292934"/>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7" name="PlaceHolder 1"/>
          <p:cNvSpPr>
            <a:spLocks noGrp="1"/>
          </p:cNvSpPr>
          <p:nvPr>
            <p:ph type="title"/>
          </p:nvPr>
        </p:nvSpPr>
        <p:spPr>
          <a:xfrm>
            <a:off x="425160" y="388800"/>
            <a:ext cx="8218440" cy="8985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400" spc="-1" strike="noStrike">
                <a:solidFill>
                  <a:srgbClr val="d2533c"/>
                </a:solidFill>
                <a:latin typeface="Arial"/>
              </a:rPr>
              <a:t>Identify the Threats cont’d</a:t>
            </a:r>
            <a:endParaRPr b="0" lang="en-US" sz="3400" spc="-1" strike="noStrike">
              <a:solidFill>
                <a:srgbClr val="d2533c"/>
              </a:solidFill>
              <a:latin typeface="Arial"/>
            </a:endParaRPr>
          </a:p>
        </p:txBody>
      </p:sp>
      <p:sp>
        <p:nvSpPr>
          <p:cNvPr id="998" name=""/>
          <p:cNvSpPr txBox="1"/>
          <p:nvPr/>
        </p:nvSpPr>
        <p:spPr>
          <a:xfrm>
            <a:off x="0" y="1371600"/>
            <a:ext cx="9144000" cy="5486400"/>
          </a:xfrm>
          <a:prstGeom prst="rect">
            <a:avLst/>
          </a:prstGeom>
          <a:noFill/>
          <a:ln w="0">
            <a:noFill/>
          </a:ln>
        </p:spPr>
        <p:txBody>
          <a:bodyPr anchor="t">
            <a:normAutofit/>
          </a:bodyPr>
          <a:p>
            <a:pPr marL="182520" indent="-18252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There are three types of threats that you need to identify. You need to:</a:t>
            </a:r>
            <a:endParaRPr b="0" lang="en-US" sz="2000" spc="-1" strike="noStrike">
              <a:solidFill>
                <a:srgbClr val="292934"/>
              </a:solidFill>
              <a:latin typeface="Arial"/>
            </a:endParaRPr>
          </a:p>
          <a:p>
            <a:pPr lvl="2" marL="1200240" indent="-343080" algn="just">
              <a:spcBef>
                <a:spcPts val="499"/>
              </a:spcBef>
              <a:buClr>
                <a:srgbClr val="93a299"/>
              </a:buClr>
              <a:buSzPct val="90000"/>
              <a:buFont typeface="Arial"/>
              <a:buChar char="•"/>
              <a:tabLst>
                <a:tab algn="l" pos="1828800"/>
                <a:tab algn="l" pos="2743200"/>
                <a:tab algn="l" pos="3657600"/>
                <a:tab algn="l" pos="4572000"/>
                <a:tab algn="l" pos="5486400"/>
                <a:tab algn="l" pos="6400800"/>
                <a:tab algn="l" pos="7315200"/>
                <a:tab algn="l" pos="8229600"/>
                <a:tab algn="l" pos="9144000"/>
                <a:tab algn="l" pos="10058400"/>
              </a:tabLst>
            </a:pPr>
            <a:r>
              <a:rPr b="1" i="1" lang="en-US" sz="2000" spc="-1" strike="noStrike">
                <a:solidFill>
                  <a:srgbClr val="292934"/>
                </a:solidFill>
                <a:latin typeface="Arial"/>
              </a:rPr>
              <a:t>Identify network threats</a:t>
            </a:r>
            <a:r>
              <a:rPr b="1" lang="en-US" sz="2000" spc="-1" strike="noStrike">
                <a:solidFill>
                  <a:srgbClr val="292934"/>
                </a:solidFill>
                <a:latin typeface="Arial"/>
              </a:rPr>
              <a:t>: </a:t>
            </a:r>
            <a:r>
              <a:rPr b="0" lang="en-US" sz="2000" spc="-1" strike="noStrike">
                <a:solidFill>
                  <a:srgbClr val="292934"/>
                </a:solidFill>
                <a:latin typeface="Arial"/>
              </a:rPr>
              <a:t>Analyze the network topologies and look for vulnerabilities. Ensure your network is not vulnerable to incorrect device and server configuration.</a:t>
            </a:r>
            <a:endParaRPr b="0" lang="en-US" sz="2000" spc="-1" strike="noStrike">
              <a:solidFill>
                <a:srgbClr val="292934"/>
              </a:solidFill>
              <a:latin typeface="Arial"/>
            </a:endParaRPr>
          </a:p>
          <a:p>
            <a:pPr lvl="2" marL="1200240" indent="-343080" algn="just">
              <a:spcBef>
                <a:spcPts val="499"/>
              </a:spcBef>
              <a:buClr>
                <a:srgbClr val="93a299"/>
              </a:buClr>
              <a:buSzPct val="90000"/>
              <a:buFont typeface="Arial"/>
              <a:buChar char="•"/>
              <a:tabLst>
                <a:tab algn="l" pos="1828800"/>
                <a:tab algn="l" pos="2743200"/>
                <a:tab algn="l" pos="3657600"/>
                <a:tab algn="l" pos="4572000"/>
                <a:tab algn="l" pos="5486400"/>
                <a:tab algn="l" pos="6400800"/>
                <a:tab algn="l" pos="7315200"/>
                <a:tab algn="l" pos="8229600"/>
                <a:tab algn="l" pos="9144000"/>
                <a:tab algn="l" pos="10058400"/>
              </a:tabLst>
            </a:pPr>
            <a:r>
              <a:rPr b="1" i="1" lang="en-US" sz="2000" spc="-1" strike="noStrike">
                <a:solidFill>
                  <a:srgbClr val="292934"/>
                </a:solidFill>
                <a:latin typeface="Arial"/>
              </a:rPr>
              <a:t>Identify host threats</a:t>
            </a:r>
            <a:r>
              <a:rPr b="1" lang="en-US" sz="2000" spc="-1" strike="noStrike">
                <a:solidFill>
                  <a:srgbClr val="292934"/>
                </a:solidFill>
                <a:latin typeface="Arial"/>
              </a:rPr>
              <a:t>: </a:t>
            </a:r>
            <a:r>
              <a:rPr b="0" lang="en-US" sz="2000" spc="-1" strike="noStrike">
                <a:solidFill>
                  <a:srgbClr val="292934"/>
                </a:solidFill>
                <a:latin typeface="Arial"/>
              </a:rPr>
              <a:t>Look for vulnerabilities through poor configuration of hosts security. Consider patch levels and updates, services, protocols, accounts, files and directories, shares, ports, and auditing and logging. </a:t>
            </a:r>
            <a:endParaRPr b="0" lang="en-US" sz="2000" spc="-1" strike="noStrike">
              <a:solidFill>
                <a:srgbClr val="292934"/>
              </a:solidFill>
              <a:latin typeface="Arial"/>
            </a:endParaRPr>
          </a:p>
          <a:p>
            <a:pPr lvl="2" marL="1200240" indent="-343080" algn="just">
              <a:spcBef>
                <a:spcPts val="499"/>
              </a:spcBef>
              <a:buClr>
                <a:srgbClr val="93a299"/>
              </a:buClr>
              <a:buSzPct val="90000"/>
              <a:buFont typeface="Arial"/>
              <a:buChar char="•"/>
              <a:tabLst>
                <a:tab algn="l" pos="1828800"/>
                <a:tab algn="l" pos="2743200"/>
                <a:tab algn="l" pos="3657600"/>
                <a:tab algn="l" pos="4572000"/>
                <a:tab algn="l" pos="5486400"/>
                <a:tab algn="l" pos="6400800"/>
                <a:tab algn="l" pos="7315200"/>
                <a:tab algn="l" pos="8229600"/>
                <a:tab algn="l" pos="9144000"/>
                <a:tab algn="l" pos="10058400"/>
              </a:tabLst>
            </a:pPr>
            <a:r>
              <a:rPr b="1" i="1" lang="en-US" sz="2000" spc="-1" strike="noStrike">
                <a:solidFill>
                  <a:srgbClr val="292934"/>
                </a:solidFill>
                <a:latin typeface="Arial"/>
              </a:rPr>
              <a:t>Identify application/</a:t>
            </a:r>
            <a:r>
              <a:rPr b="1" i="1" lang="en-US" sz="2000" spc="-1" strike="noStrike">
                <a:solidFill>
                  <a:srgbClr val="ff0000"/>
                </a:solidFill>
                <a:latin typeface="Arial"/>
              </a:rPr>
              <a:t>algorithm </a:t>
            </a:r>
            <a:r>
              <a:rPr b="0" i="1" lang="en-US" sz="2000" spc="-1" strike="noStrike">
                <a:solidFill>
                  <a:srgbClr val="292934"/>
                </a:solidFill>
                <a:latin typeface="Arial"/>
              </a:rPr>
              <a:t>threats</a:t>
            </a:r>
            <a:r>
              <a:rPr b="0" lang="en-US" sz="2000" spc="-1" strike="noStrike">
                <a:solidFill>
                  <a:srgbClr val="292934"/>
                </a:solidFill>
                <a:latin typeface="Arial"/>
              </a:rPr>
              <a:t>: Scrutinize the security profile you created in the previous stage of the threat modeling process. </a:t>
            </a:r>
            <a:r>
              <a:rPr b="0" lang="en-US" sz="2000" spc="-1" strike="noStrike">
                <a:solidFill>
                  <a:srgbClr val="ff0000"/>
                </a:solidFill>
                <a:latin typeface="Arial"/>
              </a:rPr>
              <a:t>Focus on application threats, technology-specific threats, and code/algorithm threats</a:t>
            </a:r>
            <a:r>
              <a:rPr b="0" lang="en-US" sz="2000" spc="-1" strike="noStrike">
                <a:solidFill>
                  <a:srgbClr val="292934"/>
                </a:solidFill>
                <a:latin typeface="Arial"/>
              </a:rPr>
              <a:t>. Look for things such as poor input validation, passing authentication credentials over unencrypted network connections, or using weak password or account policies.</a:t>
            </a:r>
            <a:endParaRPr b="0" lang="en-US" sz="2000" spc="-1" strike="noStrike">
              <a:solidFill>
                <a:srgbClr val="292934"/>
              </a:solidFill>
              <a:latin typeface="Arial"/>
            </a:endParaRPr>
          </a:p>
          <a:p>
            <a:pPr lvl="1" marL="857160" indent="-45720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292934"/>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PlaceHolder 1"/>
          <p:cNvSpPr>
            <a:spLocks noGrp="1"/>
          </p:cNvSpPr>
          <p:nvPr>
            <p:ph type="title"/>
          </p:nvPr>
        </p:nvSpPr>
        <p:spPr>
          <a:xfrm>
            <a:off x="1006200" y="954000"/>
            <a:ext cx="5329080" cy="695520"/>
          </a:xfrm>
          <a:prstGeom prst="rect">
            <a:avLst/>
          </a:prstGeom>
          <a:noFill/>
          <a:ln w="0">
            <a:noFill/>
          </a:ln>
        </p:spPr>
        <p:txBody>
          <a:bodyPr tIns="13320" anchor="ctr">
            <a:noAutofit/>
          </a:bodyPr>
          <a:p>
            <a:pPr marL="12600" indent="0">
              <a:spcBef>
                <a:spcPts val="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Benefits of Threat Modeling</a:t>
            </a:r>
            <a:endParaRPr b="0" lang="en-US" sz="4000" spc="-1" strike="noStrike">
              <a:solidFill>
                <a:srgbClr val="d2533c"/>
              </a:solidFill>
              <a:latin typeface="Arial"/>
            </a:endParaRPr>
          </a:p>
        </p:txBody>
      </p:sp>
      <p:sp>
        <p:nvSpPr>
          <p:cNvPr id="791" name="object 4"/>
          <p:cNvSpPr/>
          <p:nvPr/>
        </p:nvSpPr>
        <p:spPr>
          <a:xfrm>
            <a:off x="457200" y="19080"/>
            <a:ext cx="2895480" cy="328680"/>
          </a:xfrm>
          <a:prstGeom prst="rect">
            <a:avLst/>
          </a:prstGeom>
          <a:noFill/>
          <a:ln w="0">
            <a:noFill/>
          </a:ln>
        </p:spPr>
        <p:style>
          <a:lnRef idx="0"/>
          <a:fillRef idx="0"/>
          <a:effectRef idx="0"/>
          <a:fontRef idx="minor"/>
        </p:style>
        <p:txBody>
          <a:bodyPr lIns="90000" rIns="90000" tIns="10800" bIns="46800" anchor="ctr">
            <a:noAutofit/>
          </a:bodyPr>
          <a:p>
            <a:pPr marL="12600">
              <a:lnSpc>
                <a:spcPct val="100000"/>
              </a:lnSpc>
              <a:spcBef>
                <a:spcPts val="88"/>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ffffff"/>
                </a:solidFill>
                <a:latin typeface="Century Schoolbook"/>
                <a:ea typeface="Century Schoolbook"/>
              </a:rPr>
              <a:t>Miriam Celi, CISSP ~ 2017 SFISSA Security Conference</a:t>
            </a:r>
            <a:endParaRPr b="0" lang="en-US" sz="1200" spc="-1" strike="noStrike">
              <a:solidFill>
                <a:srgbClr val="000000"/>
              </a:solidFill>
              <a:latin typeface="Arial"/>
            </a:endParaRPr>
          </a:p>
        </p:txBody>
      </p:sp>
      <p:sp>
        <p:nvSpPr>
          <p:cNvPr id="792" name="object 3"/>
          <p:cNvSpPr/>
          <p:nvPr/>
        </p:nvSpPr>
        <p:spPr>
          <a:xfrm>
            <a:off x="1006560" y="1714680"/>
            <a:ext cx="5465520" cy="3988800"/>
          </a:xfrm>
          <a:prstGeom prst="rect">
            <a:avLst/>
          </a:prstGeom>
          <a:noFill/>
          <a:ln w="0">
            <a:noFill/>
          </a:ln>
        </p:spPr>
        <p:style>
          <a:lnRef idx="0"/>
          <a:fillRef idx="0"/>
          <a:effectRef idx="0"/>
          <a:fontRef idx="minor"/>
        </p:style>
        <p:txBody>
          <a:bodyPr lIns="0" rIns="0" tIns="222840" bIns="0" anchor="t">
            <a:spAutoFit/>
          </a:bodyPr>
          <a:p>
            <a:pPr marL="195120" indent="-182520">
              <a:lnSpc>
                <a:spcPct val="100000"/>
              </a:lnSpc>
              <a:spcBef>
                <a:spcPts val="1749"/>
              </a:spcBef>
              <a:buClr>
                <a:srgbClr val="6e6e74"/>
              </a:buClr>
              <a:buSzPct val="79000"/>
              <a:buFont typeface="Arial"/>
              <a:buChar char="•"/>
              <a:tabLst>
                <a:tab algn="l" pos="19512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400" spc="-1" strike="noStrike">
                <a:solidFill>
                  <a:srgbClr val="000000"/>
                </a:solidFill>
                <a:latin typeface="Century Schoolbook"/>
                <a:ea typeface="Century Schoolbook"/>
              </a:rPr>
              <a:t>Finding security bugs early</a:t>
            </a:r>
            <a:endParaRPr b="0" lang="en-US" sz="2400" spc="-1" strike="noStrike">
              <a:solidFill>
                <a:srgbClr val="000000"/>
              </a:solidFill>
              <a:latin typeface="Arial"/>
            </a:endParaRPr>
          </a:p>
          <a:p>
            <a:pPr marL="195120" indent="-182520">
              <a:lnSpc>
                <a:spcPct val="100000"/>
              </a:lnSpc>
              <a:spcBef>
                <a:spcPts val="1650"/>
              </a:spcBef>
              <a:buClr>
                <a:srgbClr val="6e6e74"/>
              </a:buClr>
              <a:buSzPct val="79000"/>
              <a:buFont typeface="Arial"/>
              <a:buChar char="•"/>
              <a:tabLst>
                <a:tab algn="l" pos="19512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400" spc="-1" strike="noStrike">
                <a:solidFill>
                  <a:srgbClr val="000000"/>
                </a:solidFill>
                <a:latin typeface="Century Schoolbook"/>
                <a:ea typeface="Century Schoolbook"/>
              </a:rPr>
              <a:t>Improved understanding of security requirements</a:t>
            </a:r>
            <a:endParaRPr b="0" lang="en-US" sz="2400" spc="-1" strike="noStrike">
              <a:solidFill>
                <a:srgbClr val="000000"/>
              </a:solidFill>
              <a:latin typeface="Arial"/>
            </a:endParaRPr>
          </a:p>
          <a:p>
            <a:pPr marL="195120" indent="-182520">
              <a:lnSpc>
                <a:spcPct val="100000"/>
              </a:lnSpc>
              <a:spcBef>
                <a:spcPts val="1650"/>
              </a:spcBef>
              <a:buClr>
                <a:srgbClr val="6e6e74"/>
              </a:buClr>
              <a:buSzPct val="79000"/>
              <a:buFont typeface="Arial"/>
              <a:buChar char="•"/>
              <a:tabLst>
                <a:tab algn="l" pos="19512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400" spc="-1" strike="noStrike">
                <a:solidFill>
                  <a:srgbClr val="000000"/>
                </a:solidFill>
                <a:latin typeface="Century Schoolbook"/>
                <a:ea typeface="Century Schoolbook"/>
              </a:rPr>
              <a:t>Engineer better products and services</a:t>
            </a:r>
            <a:endParaRPr b="0" lang="en-US" sz="2400" spc="-1" strike="noStrike">
              <a:solidFill>
                <a:srgbClr val="000000"/>
              </a:solidFill>
              <a:latin typeface="Arial"/>
            </a:endParaRPr>
          </a:p>
          <a:p>
            <a:pPr marL="195120" indent="-182520">
              <a:lnSpc>
                <a:spcPct val="100000"/>
              </a:lnSpc>
              <a:spcBef>
                <a:spcPts val="1661"/>
              </a:spcBef>
              <a:buClr>
                <a:srgbClr val="6e6e74"/>
              </a:buClr>
              <a:buSzPct val="79000"/>
              <a:buFont typeface="Arial"/>
              <a:buChar char="•"/>
              <a:tabLst>
                <a:tab algn="l" pos="19512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400" spc="-1" strike="noStrike">
                <a:solidFill>
                  <a:srgbClr val="000000"/>
                </a:solidFill>
                <a:latin typeface="Century Schoolbook"/>
                <a:ea typeface="Century Schoolbook"/>
              </a:rPr>
              <a:t>Addresses security issues hidden in design</a:t>
            </a:r>
            <a:endParaRPr b="0" lang="en-US" sz="2400" spc="-1" strike="noStrike">
              <a:solidFill>
                <a:srgbClr val="000000"/>
              </a:solidFill>
              <a:latin typeface="Arial"/>
            </a:endParaRPr>
          </a:p>
          <a:p>
            <a:pPr marL="195120" indent="-182520">
              <a:lnSpc>
                <a:spcPct val="100000"/>
              </a:lnSpc>
              <a:spcBef>
                <a:spcPts val="1650"/>
              </a:spcBef>
              <a:buClr>
                <a:srgbClr val="6e6e74"/>
              </a:buClr>
              <a:buSzPct val="79000"/>
              <a:buFont typeface="Arial"/>
              <a:buChar char="•"/>
              <a:tabLst>
                <a:tab algn="l" pos="19512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400" spc="-1" strike="noStrike">
                <a:solidFill>
                  <a:srgbClr val="000000"/>
                </a:solidFill>
                <a:latin typeface="Century Schoolbook"/>
                <a:ea typeface="Century Schoolbook"/>
              </a:rPr>
              <a:t>Develop secure by design solutions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9" name="PlaceHolder 1"/>
          <p:cNvSpPr>
            <a:spLocks noGrp="1"/>
          </p:cNvSpPr>
          <p:nvPr>
            <p:ph type="title"/>
          </p:nvPr>
        </p:nvSpPr>
        <p:spPr>
          <a:xfrm>
            <a:off x="457200" y="533160"/>
            <a:ext cx="8229600" cy="9903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3100" spc="-1" strike="noStrike">
                <a:solidFill>
                  <a:srgbClr val="d2533c"/>
                </a:solidFill>
                <a:latin typeface="Arial"/>
              </a:rPr>
              <a:t>THREAT MODELLING APPROACHES </a:t>
            </a:r>
            <a:br>
              <a:rPr sz="3100"/>
            </a:br>
            <a:endParaRPr b="0" lang="en-US" sz="3100" spc="-1" strike="noStrike">
              <a:solidFill>
                <a:srgbClr val="d2533c"/>
              </a:solidFill>
              <a:latin typeface="Arial"/>
            </a:endParaRPr>
          </a:p>
        </p:txBody>
      </p:sp>
      <p:sp>
        <p:nvSpPr>
          <p:cNvPr id="1000" name=""/>
          <p:cNvSpPr txBox="1"/>
          <p:nvPr/>
        </p:nvSpPr>
        <p:spPr>
          <a:xfrm>
            <a:off x="152280" y="1447560"/>
            <a:ext cx="8839440" cy="4671720"/>
          </a:xfrm>
          <a:prstGeom prst="rect">
            <a:avLst/>
          </a:prstGeom>
          <a:noFill/>
          <a:ln w="0">
            <a:noFill/>
          </a:ln>
        </p:spPr>
        <p:txBody>
          <a:bodyPr anchor="t">
            <a:normAutofit/>
          </a:bodyPr>
          <a:p>
            <a:pPr marL="182520" indent="-18252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0000"/>
                </a:solidFill>
                <a:latin typeface="Arial"/>
              </a:rPr>
              <a:t>Threat modeling helps to identify all possible threats along with different mitigation techniques. Many threat modeling approaches had been developed ranging from textual descriptions to graphical notations along with some tool support. </a:t>
            </a:r>
            <a:endParaRPr b="0" lang="en-US" sz="2000" spc="-1" strike="noStrike">
              <a:solidFill>
                <a:srgbClr val="292934"/>
              </a:solidFill>
              <a:latin typeface="Arial"/>
            </a:endParaRPr>
          </a:p>
          <a:p>
            <a:pPr marL="182520" indent="-18252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f0000"/>
                </a:solidFill>
                <a:latin typeface="Arial"/>
              </a:rPr>
              <a:t>Threat modeling is a key element to integrate security into software systems. It enables us to identify critical areas of design which needs </a:t>
            </a:r>
            <a:r>
              <a:rPr b="0" lang="en-US" sz="2000" spc="-1" strike="noStrike">
                <a:solidFill>
                  <a:srgbClr val="292934"/>
                </a:solidFill>
                <a:latin typeface="Arial"/>
              </a:rPr>
              <a:t>to be protected. Over the time various threat modeling approaches and methodologies have been developed and are being used in the process of designing secure web applications. </a:t>
            </a:r>
            <a:endParaRPr b="0" lang="en-US" sz="2000" spc="-1" strike="noStrike">
              <a:solidFill>
                <a:srgbClr val="292934"/>
              </a:solidFill>
              <a:latin typeface="Arial"/>
            </a:endParaRPr>
          </a:p>
          <a:p>
            <a:pPr marL="182520" indent="-18252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This approach varies from conceptual frameworks to practical methodologies. This handout presents a brief survey of existing threat modeling methodologies and techniques. </a:t>
            </a:r>
            <a:endParaRPr b="0" lang="en-US" sz="2000" spc="-1" strike="noStrike">
              <a:solidFill>
                <a:srgbClr val="292934"/>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1" name="PlaceHolder 1"/>
          <p:cNvSpPr>
            <a:spLocks noGrp="1"/>
          </p:cNvSpPr>
          <p:nvPr>
            <p:ph type="title"/>
          </p:nvPr>
        </p:nvSpPr>
        <p:spPr>
          <a:xfrm>
            <a:off x="457200" y="382320"/>
            <a:ext cx="8229600" cy="9903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3100" spc="-1" strike="noStrike">
                <a:solidFill>
                  <a:srgbClr val="d2533c"/>
                </a:solidFill>
                <a:latin typeface="Arial"/>
              </a:rPr>
              <a:t>THREAT MODELLING APPROACHES </a:t>
            </a:r>
            <a:br>
              <a:rPr sz="3100"/>
            </a:br>
            <a:endParaRPr b="0" lang="en-US" sz="3100" spc="-1" strike="noStrike">
              <a:solidFill>
                <a:srgbClr val="d2533c"/>
              </a:solidFill>
              <a:latin typeface="Arial"/>
            </a:endParaRPr>
          </a:p>
        </p:txBody>
      </p:sp>
      <p:sp>
        <p:nvSpPr>
          <p:cNvPr id="1002" name=""/>
          <p:cNvSpPr txBox="1"/>
          <p:nvPr/>
        </p:nvSpPr>
        <p:spPr>
          <a:xfrm>
            <a:off x="180720" y="853920"/>
            <a:ext cx="8643960" cy="5623200"/>
          </a:xfrm>
          <a:prstGeom prst="rect">
            <a:avLst/>
          </a:prstGeom>
          <a:noFill/>
          <a:ln w="0">
            <a:noFill/>
          </a:ln>
        </p:spPr>
        <p:txBody>
          <a:bodyPr anchor="t">
            <a:normAutofit fontScale="97000"/>
          </a:bodyPr>
          <a:p>
            <a:pPr marL="176760" indent="-17676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Threat modelling is a key element to integrate security into software systems. It enables us to identify critical areas of design which needs to be protected. </a:t>
            </a:r>
            <a:endParaRPr b="0" lang="en-US" sz="2000" spc="-1" strike="noStrike">
              <a:solidFill>
                <a:srgbClr val="292934"/>
              </a:solidFill>
              <a:latin typeface="Arial"/>
            </a:endParaRPr>
          </a:p>
          <a:p>
            <a:pPr marL="176760" indent="-17676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Over the time various threat modelling approaches and methodologies have been developed and are being used in the process of designing secure web applications. This approach varies from conceptual frameworks to practical methodologies. </a:t>
            </a:r>
            <a:endParaRPr b="0" lang="en-US" sz="2000" spc="-1" strike="noStrike">
              <a:solidFill>
                <a:srgbClr val="292934"/>
              </a:solidFill>
              <a:latin typeface="Arial"/>
            </a:endParaRPr>
          </a:p>
          <a:p>
            <a:pPr marL="176760" indent="-17676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The following slide presents a brief survey of two of the most common existing threat modelling methodologies and techniques.</a:t>
            </a:r>
            <a:endParaRPr b="0" lang="en-US" sz="2000" spc="-1" strike="noStrike">
              <a:solidFill>
                <a:srgbClr val="292934"/>
              </a:solidFill>
              <a:latin typeface="Arial"/>
            </a:endParaRPr>
          </a:p>
          <a:p>
            <a:pPr marL="176760" indent="-176760">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What are the conditions that allow the threat to take place (using THREAT TREES/STRIDE)</a:t>
            </a:r>
            <a:endParaRPr b="0" lang="en-US" sz="2000" spc="-1" strike="noStrike">
              <a:solidFill>
                <a:srgbClr val="292934"/>
              </a:solidFill>
              <a:latin typeface="Arial"/>
            </a:endParaRPr>
          </a:p>
          <a:p>
            <a:pPr marL="176760" indent="-176760">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What are the attacks?</a:t>
            </a:r>
            <a:endParaRPr b="0" lang="en-US" sz="2000" spc="-1" strike="noStrike">
              <a:solidFill>
                <a:srgbClr val="292934"/>
              </a:solidFill>
              <a:latin typeface="Arial"/>
            </a:endParaRPr>
          </a:p>
          <a:p>
            <a:pPr lvl="2" marL="708120" indent="-176760">
              <a:spcBef>
                <a:spcPts val="400"/>
              </a:spcBef>
              <a:buClr>
                <a:srgbClr val="93a299"/>
              </a:buClr>
              <a:buSzPct val="90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292934"/>
                </a:solidFill>
                <a:latin typeface="Arial"/>
              </a:rPr>
              <a:t>How would you classify the attack (STRIDE)</a:t>
            </a:r>
            <a:endParaRPr b="0" lang="en-US" sz="1600" spc="-1" strike="noStrike">
              <a:solidFill>
                <a:srgbClr val="292934"/>
              </a:solidFill>
              <a:latin typeface="Arial"/>
            </a:endParaRPr>
          </a:p>
          <a:p>
            <a:pPr lvl="2" marL="708120" indent="-176760">
              <a:spcBef>
                <a:spcPts val="400"/>
              </a:spcBef>
              <a:buClr>
                <a:srgbClr val="93a299"/>
              </a:buClr>
              <a:buSzPct val="90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292934"/>
                </a:solidFill>
                <a:latin typeface="Arial"/>
              </a:rPr>
              <a:t>What are the ENTRY / EXIT Points?</a:t>
            </a:r>
            <a:endParaRPr b="0" lang="en-US" sz="1600" spc="-1" strike="noStrike">
              <a:solidFill>
                <a:srgbClr val="292934"/>
              </a:solidFill>
              <a:latin typeface="Arial"/>
            </a:endParaRPr>
          </a:p>
          <a:p>
            <a:pPr lvl="2" marL="708120" indent="-176760">
              <a:spcBef>
                <a:spcPts val="400"/>
              </a:spcBef>
              <a:buClr>
                <a:srgbClr val="93a299"/>
              </a:buClr>
              <a:buSzPct val="90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292934"/>
                </a:solidFill>
                <a:latin typeface="Arial"/>
              </a:rPr>
              <a:t>What protected resources / assets are exposed?</a:t>
            </a:r>
            <a:endParaRPr b="0" lang="en-US" sz="1600" spc="-1" strike="noStrike">
              <a:solidFill>
                <a:srgbClr val="292934"/>
              </a:solidFill>
              <a:latin typeface="Arial"/>
            </a:endParaRPr>
          </a:p>
          <a:p>
            <a:pPr lvl="2" marL="708120" indent="-176760">
              <a:spcBef>
                <a:spcPts val="400"/>
              </a:spcBef>
              <a:buClr>
                <a:srgbClr val="93a299"/>
              </a:buClr>
              <a:buSzPct val="90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292934"/>
                </a:solidFill>
                <a:latin typeface="Arial"/>
              </a:rPr>
              <a:t>Enumerate vulnerabilities that allow the attack</a:t>
            </a:r>
            <a:endParaRPr b="0" lang="en-US" sz="1600" spc="-1" strike="noStrike">
              <a:solidFill>
                <a:srgbClr val="292934"/>
              </a:solidFill>
              <a:latin typeface="Arial"/>
            </a:endParaRPr>
          </a:p>
          <a:p>
            <a:pPr lvl="2" marL="708120" indent="-176760">
              <a:spcBef>
                <a:spcPts val="400"/>
              </a:spcBef>
              <a:buClr>
                <a:srgbClr val="93a299"/>
              </a:buClr>
              <a:buSzPct val="90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292934"/>
                </a:solidFill>
                <a:latin typeface="Arial"/>
              </a:rPr>
              <a:t>Evaluate RISK before mitigation…</a:t>
            </a:r>
            <a:br>
              <a:rPr sz="1600"/>
            </a:br>
            <a:r>
              <a:rPr b="0" lang="en-US" sz="1600" spc="-1" strike="noStrike">
                <a:solidFill>
                  <a:srgbClr val="292934"/>
                </a:solidFill>
                <a:latin typeface="Arial"/>
              </a:rPr>
              <a:t>   …</a:t>
            </a:r>
            <a:r>
              <a:rPr b="0" lang="en-US" sz="1600" spc="-1" strike="noStrike">
                <a:solidFill>
                  <a:srgbClr val="292934"/>
                </a:solidFill>
                <a:latin typeface="Arial"/>
              </a:rPr>
              <a:t>	</a:t>
            </a:r>
            <a:r>
              <a:rPr b="0" lang="en-US" sz="1600" spc="-1" strike="noStrike">
                <a:solidFill>
                  <a:srgbClr val="292934"/>
                </a:solidFill>
                <a:latin typeface="Arial"/>
              </a:rPr>
              <a:t>evaluate risk after mitigation</a:t>
            </a:r>
            <a:br>
              <a:rPr sz="1600"/>
            </a:br>
            <a:r>
              <a:rPr b="0" lang="en-US" sz="1600" spc="-1" strike="noStrike">
                <a:solidFill>
                  <a:srgbClr val="292934"/>
                </a:solidFill>
                <a:latin typeface="Arial"/>
              </a:rPr>
              <a:t>   …how would you verify / test the mitigation?</a:t>
            </a:r>
            <a:endParaRPr b="0" lang="en-US" sz="1600" spc="-1" strike="noStrike">
              <a:solidFill>
                <a:srgbClr val="292934"/>
              </a:solidFill>
              <a:latin typeface="Arial"/>
            </a:endParaRPr>
          </a:p>
          <a:p>
            <a:pPr marL="176760" indent="-176760" algn="just">
              <a:spcBef>
                <a:spcPts val="400"/>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600" spc="-1" strike="noStrike">
              <a:solidFill>
                <a:srgbClr val="292934"/>
              </a:solidFill>
              <a:latin typeface="Arial"/>
            </a:endParaRPr>
          </a:p>
          <a:p>
            <a:pPr marL="176760" indent="-176760" algn="just">
              <a:spcBef>
                <a:spcPts val="400"/>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600" spc="-1" strike="noStrike">
              <a:solidFill>
                <a:srgbClr val="292934"/>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3" name="PlaceHolder 1"/>
          <p:cNvSpPr>
            <a:spLocks noGrp="1"/>
          </p:cNvSpPr>
          <p:nvPr>
            <p:ph type="title"/>
          </p:nvPr>
        </p:nvSpPr>
        <p:spPr>
          <a:xfrm>
            <a:off x="838080" y="77400"/>
            <a:ext cx="7391520" cy="6843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600" spc="-1" strike="noStrike">
                <a:solidFill>
                  <a:srgbClr val="d2533c"/>
                </a:solidFill>
                <a:latin typeface="Arial"/>
              </a:rPr>
              <a:t>Terminology Example</a:t>
            </a:r>
            <a:endParaRPr b="0" lang="en-US" sz="3600" spc="-1" strike="noStrike">
              <a:solidFill>
                <a:srgbClr val="d2533c"/>
              </a:solidFill>
              <a:latin typeface="Arial"/>
            </a:endParaRPr>
          </a:p>
        </p:txBody>
      </p:sp>
      <p:sp>
        <p:nvSpPr>
          <p:cNvPr id="1004" name="PlaceHolder 2"/>
          <p:cNvSpPr>
            <a:spLocks noGrp="1"/>
          </p:cNvSpPr>
          <p:nvPr>
            <p:ph/>
          </p:nvPr>
        </p:nvSpPr>
        <p:spPr>
          <a:xfrm>
            <a:off x="1050840" y="1447920"/>
            <a:ext cx="3438720" cy="1479600"/>
          </a:xfrm>
          <a:prstGeom prst="rect">
            <a:avLst/>
          </a:prstGeom>
          <a:noFill/>
          <a:ln w="0">
            <a:noFill/>
          </a:ln>
        </p:spPr>
        <p:txBody>
          <a:bodyPr anchor="t">
            <a:normAutofit/>
          </a:bodyPr>
          <a:p>
            <a:pPr>
              <a:lnSpc>
                <a:spcPct val="80000"/>
              </a:lnSpc>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rPr>
              <a:t>Asset(s):</a:t>
            </a:r>
            <a:endParaRPr b="0" lang="en-US" sz="1800" spc="-1" strike="noStrike">
              <a:solidFill>
                <a:srgbClr val="292934"/>
              </a:solidFill>
              <a:latin typeface="Arial"/>
            </a:endParaRPr>
          </a:p>
          <a:p>
            <a:pPr lvl="1" marL="504720" indent="-47520">
              <a:lnSpc>
                <a:spcPct val="90000"/>
              </a:lnSpc>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rPr>
              <a:t>$5,000,000 under the mattress in guest bedroom</a:t>
            </a:r>
            <a:endParaRPr b="0" lang="en-US" sz="1800" spc="-1" strike="noStrike">
              <a:solidFill>
                <a:srgbClr val="292934"/>
              </a:solidFill>
              <a:latin typeface="Arial"/>
            </a:endParaRPr>
          </a:p>
          <a:p>
            <a:pPr>
              <a:lnSpc>
                <a:spcPct val="70000"/>
              </a:lnSpc>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rPr>
              <a:t>Threat(s):</a:t>
            </a:r>
            <a:endParaRPr b="0" lang="en-US" sz="1800" spc="-1" strike="noStrike">
              <a:solidFill>
                <a:srgbClr val="292934"/>
              </a:solidFill>
              <a:latin typeface="Arial"/>
            </a:endParaRPr>
          </a:p>
          <a:p>
            <a:pPr lvl="1" marL="504720" indent="-47520">
              <a:lnSpc>
                <a:spcPct val="80000"/>
              </a:lnSpc>
              <a:spcBef>
                <a:spcPts val="45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rPr>
              <a:t>Loosing the $5,000,000</a:t>
            </a:r>
            <a:endParaRPr b="0" lang="en-US" sz="1800" spc="-1" strike="noStrike">
              <a:solidFill>
                <a:srgbClr val="292934"/>
              </a:solidFill>
              <a:latin typeface="Arial"/>
            </a:endParaRPr>
          </a:p>
        </p:txBody>
      </p:sp>
      <p:graphicFrame>
        <p:nvGraphicFramePr>
          <p:cNvPr id="1005" name=""/>
          <p:cNvGraphicFramePr/>
          <p:nvPr/>
        </p:nvGraphicFramePr>
        <p:xfrm>
          <a:off x="1009800" y="3249720"/>
          <a:ext cx="7026120" cy="2863800"/>
        </p:xfrm>
        <a:graphic>
          <a:graphicData uri="http://schemas.openxmlformats.org/drawingml/2006/table">
            <a:tbl>
              <a:tblPr/>
              <a:tblGrid>
                <a:gridCol w="1268280"/>
                <a:gridCol w="1238400"/>
                <a:gridCol w="2835000"/>
                <a:gridCol w="1684440"/>
              </a:tblGrid>
              <a:tr h="531720">
                <a:tc>
                  <a:txBody>
                    <a:bodyPr lIns="90000" rIns="90000" tIns="46800" bIns="46800" anchor="t">
                      <a:noAutofit/>
                    </a:bodyPr>
                    <a:p>
                      <a:pPr>
                        <a:lnSpc>
                          <a:spcPct val="90000"/>
                        </a:lnSpc>
                        <a:spcBef>
                          <a:spcPts val="7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600" spc="-1" strike="noStrike">
                          <a:solidFill>
                            <a:srgbClr val="000000"/>
                          </a:solidFill>
                          <a:latin typeface="Arial Narrow"/>
                        </a:rPr>
                        <a:t>Threat</a:t>
                      </a:r>
                      <a:endParaRPr b="0" lang="en-US" sz="1600" spc="-1" strike="noStrike">
                        <a:solidFill>
                          <a:srgbClr val="000000"/>
                        </a:solidFill>
                        <a:latin typeface="Arial"/>
                      </a:endParaRPr>
                    </a:p>
                  </a:txBody>
                  <a:tcPr anchor="t" marL="90000" marR="90000">
                    <a:lnL w="13680">
                      <a:solidFill>
                        <a:srgbClr val="292934"/>
                      </a:solidFill>
                      <a:prstDash val="solid"/>
                    </a:lnL>
                    <a:lnR w="5760">
                      <a:solidFill>
                        <a:srgbClr val="292934"/>
                      </a:solidFill>
                      <a:prstDash val="solid"/>
                    </a:lnR>
                    <a:lnT w="13680">
                      <a:solidFill>
                        <a:srgbClr val="292934"/>
                      </a:solidFill>
                      <a:prstDash val="solid"/>
                    </a:lnT>
                    <a:lnB w="5760">
                      <a:solidFill>
                        <a:srgbClr val="292934"/>
                      </a:solidFill>
                      <a:prstDash val="solid"/>
                    </a:lnB>
                    <a:noFill/>
                  </a:tcPr>
                </a:tc>
                <a:tc>
                  <a:txBody>
                    <a:bodyPr lIns="90000" rIns="90000" tIns="46800" bIns="46800" anchor="t">
                      <a:noAutofit/>
                    </a:bodyPr>
                    <a:p>
                      <a:pPr>
                        <a:lnSpc>
                          <a:spcPct val="90000"/>
                        </a:lnSpc>
                        <a:spcBef>
                          <a:spcPts val="7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600" spc="-1" strike="noStrike">
                          <a:solidFill>
                            <a:srgbClr val="000000"/>
                          </a:solidFill>
                          <a:latin typeface="Arial Narrow"/>
                        </a:rPr>
                        <a:t>Attack</a:t>
                      </a:r>
                      <a:endParaRPr b="0" lang="en-US" sz="16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13680">
                      <a:solidFill>
                        <a:srgbClr val="292934"/>
                      </a:solidFill>
                      <a:prstDash val="solid"/>
                    </a:lnT>
                    <a:lnB w="5760">
                      <a:solidFill>
                        <a:srgbClr val="292934"/>
                      </a:solidFill>
                      <a:prstDash val="solid"/>
                    </a:lnB>
                    <a:noFill/>
                  </a:tcPr>
                </a:tc>
                <a:tc>
                  <a:txBody>
                    <a:bodyPr lIns="90000" rIns="90000" tIns="46800" bIns="46800" anchor="t">
                      <a:noAutofit/>
                    </a:bodyPr>
                    <a:p>
                      <a:pPr>
                        <a:lnSpc>
                          <a:spcPct val="90000"/>
                        </a:lnSpc>
                        <a:spcBef>
                          <a:spcPts val="7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600" spc="-1" strike="noStrike">
                          <a:solidFill>
                            <a:srgbClr val="000000"/>
                          </a:solidFill>
                          <a:latin typeface="Arial Narrow"/>
                        </a:rPr>
                        <a:t>Vulnerability</a:t>
                      </a:r>
                      <a:endParaRPr b="0" lang="en-US" sz="16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13680">
                      <a:solidFill>
                        <a:srgbClr val="292934"/>
                      </a:solidFill>
                      <a:prstDash val="solid"/>
                    </a:lnT>
                    <a:lnB w="5760">
                      <a:solidFill>
                        <a:srgbClr val="292934"/>
                      </a:solidFill>
                      <a:prstDash val="solid"/>
                    </a:lnB>
                    <a:noFill/>
                  </a:tcPr>
                </a:tc>
                <a:tc>
                  <a:txBody>
                    <a:bodyPr lIns="90000" rIns="90000" tIns="46800" bIns="46800" anchor="t">
                      <a:noAutofit/>
                    </a:bodyPr>
                    <a:p>
                      <a:pPr>
                        <a:lnSpc>
                          <a:spcPct val="90000"/>
                        </a:lnSpc>
                        <a:spcBef>
                          <a:spcPts val="7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600" spc="-1" strike="noStrike">
                          <a:solidFill>
                            <a:srgbClr val="000000"/>
                          </a:solidFill>
                          <a:latin typeface="Arial Narrow"/>
                        </a:rPr>
                        <a:t>Risk  </a:t>
                      </a:r>
                      <a:br>
                        <a:rPr sz="1600"/>
                      </a:br>
                      <a:r>
                        <a:rPr b="1" lang="en-US" sz="1600" spc="-1" strike="noStrike">
                          <a:solidFill>
                            <a:srgbClr val="000000"/>
                          </a:solidFill>
                          <a:latin typeface="Arial Narrow"/>
                        </a:rPr>
                        <a:t>(0-100)</a:t>
                      </a:r>
                      <a:endParaRPr b="0" lang="en-US" sz="1600" spc="-1" strike="noStrike">
                        <a:solidFill>
                          <a:srgbClr val="000000"/>
                        </a:solidFill>
                        <a:latin typeface="Arial"/>
                      </a:endParaRPr>
                    </a:p>
                  </a:txBody>
                  <a:tcPr anchor="t" marL="90000" marR="90000">
                    <a:lnL w="5760">
                      <a:solidFill>
                        <a:srgbClr val="292934"/>
                      </a:solidFill>
                      <a:prstDash val="solid"/>
                    </a:lnL>
                    <a:lnR w="13680">
                      <a:solidFill>
                        <a:srgbClr val="292934"/>
                      </a:solidFill>
                      <a:prstDash val="solid"/>
                    </a:lnR>
                    <a:lnT w="13680">
                      <a:solidFill>
                        <a:srgbClr val="292934"/>
                      </a:solidFill>
                      <a:prstDash val="solid"/>
                    </a:lnT>
                    <a:lnB w="5760">
                      <a:solidFill>
                        <a:srgbClr val="292934"/>
                      </a:solidFill>
                      <a:prstDash val="solid"/>
                    </a:lnB>
                    <a:noFill/>
                  </a:tcPr>
                </a:tc>
              </a:tr>
              <a:tr h="368640">
                <a:tc rowSpan="5">
                  <a:txBody>
                    <a:bodyPr lIns="90000" rIns="90000" tIns="46800" bIns="46800" anchor="t">
                      <a:noAutofit/>
                    </a:bodyPr>
                    <a:p>
                      <a:pPr>
                        <a:lnSpc>
                          <a:spcPct val="90000"/>
                        </a:lnSpc>
                        <a:spcBef>
                          <a:spcPts val="7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600" spc="-1" strike="noStrike">
                          <a:solidFill>
                            <a:srgbClr val="000000"/>
                          </a:solidFill>
                          <a:latin typeface="Arial Narrow"/>
                        </a:rPr>
                        <a:t>Loosing the $5,000,000</a:t>
                      </a:r>
                      <a:endParaRPr b="0" lang="en-US" sz="1600" spc="-1" strike="noStrike">
                        <a:solidFill>
                          <a:srgbClr val="000000"/>
                        </a:solidFill>
                        <a:latin typeface="Arial"/>
                      </a:endParaRPr>
                    </a:p>
                  </a:txBody>
                  <a:tcPr anchor="t" marL="90000" marR="90000">
                    <a:lnL w="13680">
                      <a:solidFill>
                        <a:srgbClr val="292934"/>
                      </a:solidFill>
                      <a:prstDash val="solid"/>
                    </a:lnL>
                    <a:lnR w="5760">
                      <a:solidFill>
                        <a:srgbClr val="292934"/>
                      </a:solidFill>
                      <a:prstDash val="solid"/>
                    </a:lnR>
                    <a:lnT w="5760">
                      <a:solidFill>
                        <a:srgbClr val="292934"/>
                      </a:solidFill>
                      <a:prstDash val="solid"/>
                    </a:lnT>
                    <a:lnB w="13680">
                      <a:solidFill>
                        <a:srgbClr val="292934"/>
                      </a:solidFill>
                      <a:prstDash val="solid"/>
                    </a:lnB>
                    <a:noFill/>
                  </a:tcPr>
                </a:tc>
                <a:tc rowSpan="4">
                  <a:txBody>
                    <a:bodyPr lIns="90000" rIns="90000" tIns="46800" bIns="46800" anchor="t">
                      <a:noAutofit/>
                    </a:bodyPr>
                    <a:p>
                      <a:pPr>
                        <a:lnSpc>
                          <a:spcPct val="90000"/>
                        </a:lnSpc>
                        <a:spcBef>
                          <a:spcPts val="7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600" spc="-1" strike="noStrike">
                          <a:solidFill>
                            <a:srgbClr val="000000"/>
                          </a:solidFill>
                          <a:latin typeface="Arial Narrow"/>
                        </a:rPr>
                        <a:t>Burglar breaks in and steals money</a:t>
                      </a:r>
                      <a:endParaRPr b="0" lang="en-US" sz="16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5760">
                      <a:solidFill>
                        <a:srgbClr val="292934"/>
                      </a:solidFill>
                      <a:prstDash val="solid"/>
                    </a:lnT>
                    <a:lnB w="5760">
                      <a:solidFill>
                        <a:srgbClr val="292934"/>
                      </a:solidFill>
                      <a:prstDash val="solid"/>
                    </a:lnB>
                    <a:noFill/>
                  </a:tcPr>
                </a:tc>
                <a:tc>
                  <a:txBody>
                    <a:bodyPr lIns="90000" rIns="90000" tIns="46800" bIns="46800" anchor="t">
                      <a:noAutofit/>
                    </a:bodyPr>
                    <a:p>
                      <a:pPr>
                        <a:lnSpc>
                          <a:spcPct val="90000"/>
                        </a:lnSpc>
                        <a:spcBef>
                          <a:spcPts val="7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600" spc="-1" strike="noStrike">
                          <a:solidFill>
                            <a:srgbClr val="000000"/>
                          </a:solidFill>
                          <a:latin typeface="Arial Narrow"/>
                        </a:rPr>
                        <a:t>Plane glass windows</a:t>
                      </a:r>
                      <a:endParaRPr b="0" lang="en-US" sz="16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5760">
                      <a:solidFill>
                        <a:srgbClr val="292934"/>
                      </a:solidFill>
                      <a:prstDash val="solid"/>
                    </a:lnT>
                    <a:lnB w="5760">
                      <a:solidFill>
                        <a:srgbClr val="292934"/>
                      </a:solidFill>
                      <a:prstDash val="solid"/>
                    </a:lnB>
                    <a:noFill/>
                  </a:tcPr>
                </a:tc>
                <a:tc>
                  <a:txBody>
                    <a:bodyPr lIns="90000" rIns="90000" tIns="46800" bIns="46800" anchor="t">
                      <a:noAutofit/>
                    </a:bodyPr>
                    <a:p>
                      <a:pPr>
                        <a:lnSpc>
                          <a:spcPct val="90000"/>
                        </a:lnSpc>
                        <a:spcBef>
                          <a:spcPts val="7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600" spc="-1" strike="noStrike">
                          <a:solidFill>
                            <a:srgbClr val="000000"/>
                          </a:solidFill>
                          <a:latin typeface="Arial Narrow"/>
                        </a:rPr>
                        <a:t>95</a:t>
                      </a:r>
                      <a:endParaRPr b="0" lang="en-US" sz="1600" spc="-1" strike="noStrike">
                        <a:solidFill>
                          <a:srgbClr val="000000"/>
                        </a:solidFill>
                        <a:latin typeface="Arial"/>
                      </a:endParaRPr>
                    </a:p>
                  </a:txBody>
                  <a:tcPr anchor="t" marL="90000" marR="90000">
                    <a:lnL w="5760">
                      <a:solidFill>
                        <a:srgbClr val="292934"/>
                      </a:solidFill>
                      <a:prstDash val="solid"/>
                    </a:lnL>
                    <a:lnR w="13680">
                      <a:solidFill>
                        <a:srgbClr val="292934"/>
                      </a:solidFill>
                      <a:prstDash val="solid"/>
                    </a:lnR>
                    <a:lnT w="5760">
                      <a:solidFill>
                        <a:srgbClr val="292934"/>
                      </a:solidFill>
                      <a:prstDash val="solid"/>
                    </a:lnT>
                    <a:lnB w="5760">
                      <a:solidFill>
                        <a:srgbClr val="292934"/>
                      </a:solidFill>
                      <a:prstDash val="solid"/>
                    </a:lnB>
                    <a:noFill/>
                  </a:tcPr>
                </a:tc>
              </a:tr>
              <a:tr h="531720">
                <a:tc v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v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a:txBody>
                    <a:bodyPr lIns="90000" rIns="90000" tIns="46800" bIns="46800" anchor="t">
                      <a:noAutofit/>
                    </a:bodyPr>
                    <a:p>
                      <a:pPr>
                        <a:lnSpc>
                          <a:spcPct val="90000"/>
                        </a:lnSpc>
                        <a:spcBef>
                          <a:spcPts val="7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600" spc="-1" strike="noStrike">
                          <a:solidFill>
                            <a:srgbClr val="000000"/>
                          </a:solidFill>
                          <a:latin typeface="Arial Narrow"/>
                        </a:rPr>
                        <a:t>Windows can be lifted out of frame</a:t>
                      </a:r>
                      <a:endParaRPr b="0" lang="en-US" sz="16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5760">
                      <a:solidFill>
                        <a:srgbClr val="292934"/>
                      </a:solidFill>
                      <a:prstDash val="solid"/>
                    </a:lnT>
                    <a:lnB w="5760">
                      <a:solidFill>
                        <a:srgbClr val="292934"/>
                      </a:solidFill>
                      <a:prstDash val="solid"/>
                    </a:lnB>
                    <a:noFill/>
                  </a:tcPr>
                </a:tc>
                <a:tc>
                  <a:txBody>
                    <a:bodyPr lIns="90000" rIns="90000" tIns="46800" bIns="46800" anchor="t">
                      <a:noAutofit/>
                    </a:bodyPr>
                    <a:p>
                      <a:pPr>
                        <a:lnSpc>
                          <a:spcPct val="90000"/>
                        </a:lnSpc>
                        <a:spcBef>
                          <a:spcPts val="7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600" spc="-1" strike="noStrike">
                          <a:solidFill>
                            <a:srgbClr val="000000"/>
                          </a:solidFill>
                          <a:latin typeface="Arial Narrow"/>
                        </a:rPr>
                        <a:t>85</a:t>
                      </a:r>
                      <a:endParaRPr b="0" lang="en-US" sz="1600" spc="-1" strike="noStrike">
                        <a:solidFill>
                          <a:srgbClr val="000000"/>
                        </a:solidFill>
                        <a:latin typeface="Arial"/>
                      </a:endParaRPr>
                    </a:p>
                  </a:txBody>
                  <a:tcPr anchor="t" marL="90000" marR="90000">
                    <a:lnL w="5760">
                      <a:solidFill>
                        <a:srgbClr val="292934"/>
                      </a:solidFill>
                      <a:prstDash val="solid"/>
                    </a:lnL>
                    <a:lnR w="13680">
                      <a:solidFill>
                        <a:srgbClr val="292934"/>
                      </a:solidFill>
                      <a:prstDash val="solid"/>
                    </a:lnR>
                    <a:lnT w="5760">
                      <a:solidFill>
                        <a:srgbClr val="292934"/>
                      </a:solidFill>
                      <a:prstDash val="solid"/>
                    </a:lnT>
                    <a:lnB w="5760">
                      <a:solidFill>
                        <a:srgbClr val="292934"/>
                      </a:solidFill>
                      <a:prstDash val="solid"/>
                    </a:lnB>
                    <a:noFill/>
                  </a:tcPr>
                </a:tc>
              </a:tr>
              <a:tr h="531720">
                <a:tc v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v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a:txBody>
                    <a:bodyPr lIns="90000" rIns="90000" tIns="46800" bIns="46800" anchor="t">
                      <a:noAutofit/>
                    </a:bodyPr>
                    <a:p>
                      <a:pPr>
                        <a:lnSpc>
                          <a:spcPct val="90000"/>
                        </a:lnSpc>
                        <a:spcBef>
                          <a:spcPts val="7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600" spc="-1" strike="noStrike">
                          <a:solidFill>
                            <a:srgbClr val="000000"/>
                          </a:solidFill>
                          <a:latin typeface="Arial Narrow"/>
                        </a:rPr>
                        <a:t>No dead bolt on doors / doors can be kicked in</a:t>
                      </a:r>
                      <a:endParaRPr b="0" lang="en-US" sz="16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5760">
                      <a:solidFill>
                        <a:srgbClr val="292934"/>
                      </a:solidFill>
                      <a:prstDash val="solid"/>
                    </a:lnT>
                    <a:lnB w="5760">
                      <a:solidFill>
                        <a:srgbClr val="292934"/>
                      </a:solidFill>
                      <a:prstDash val="solid"/>
                    </a:lnB>
                    <a:noFill/>
                  </a:tcPr>
                </a:tc>
                <a:tc>
                  <a:txBody>
                    <a:bodyPr lIns="90000" rIns="90000" tIns="46800" bIns="46800" anchor="t">
                      <a:noAutofit/>
                    </a:bodyPr>
                    <a:p>
                      <a:pPr>
                        <a:lnSpc>
                          <a:spcPct val="90000"/>
                        </a:lnSpc>
                        <a:spcBef>
                          <a:spcPts val="7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600" spc="-1" strike="noStrike">
                          <a:solidFill>
                            <a:srgbClr val="000000"/>
                          </a:solidFill>
                          <a:latin typeface="Arial Narrow"/>
                        </a:rPr>
                        <a:t>75</a:t>
                      </a:r>
                      <a:endParaRPr b="0" lang="en-US" sz="1600" spc="-1" strike="noStrike">
                        <a:solidFill>
                          <a:srgbClr val="000000"/>
                        </a:solidFill>
                        <a:latin typeface="Arial"/>
                      </a:endParaRPr>
                    </a:p>
                  </a:txBody>
                  <a:tcPr anchor="t" marL="90000" marR="90000">
                    <a:lnL w="5760">
                      <a:solidFill>
                        <a:srgbClr val="292934"/>
                      </a:solidFill>
                      <a:prstDash val="solid"/>
                    </a:lnL>
                    <a:lnR w="13680">
                      <a:solidFill>
                        <a:srgbClr val="292934"/>
                      </a:solidFill>
                      <a:prstDash val="solid"/>
                    </a:lnR>
                    <a:lnT w="5760">
                      <a:solidFill>
                        <a:srgbClr val="292934"/>
                      </a:solidFill>
                      <a:prstDash val="solid"/>
                    </a:lnT>
                    <a:lnB w="5760">
                      <a:solidFill>
                        <a:srgbClr val="292934"/>
                      </a:solidFill>
                      <a:prstDash val="solid"/>
                    </a:lnB>
                    <a:noFill/>
                  </a:tcPr>
                </a:tc>
              </a:tr>
              <a:tr h="368640">
                <a:tc v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v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a:txBody>
                    <a:bodyPr lIns="90000" rIns="90000" tIns="46800" bIns="46800" anchor="t">
                      <a:noAutofit/>
                    </a:bodyPr>
                    <a:p>
                      <a:pPr>
                        <a:lnSpc>
                          <a:spcPct val="90000"/>
                        </a:lnSpc>
                        <a:spcBef>
                          <a:spcPts val="7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600" spc="-1" strike="noStrike">
                          <a:solidFill>
                            <a:srgbClr val="000000"/>
                          </a:solidFill>
                          <a:latin typeface="Arial Narrow"/>
                        </a:rPr>
                        <a:t>No alarm system</a:t>
                      </a:r>
                      <a:endParaRPr b="0" lang="en-US" sz="16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5760">
                      <a:solidFill>
                        <a:srgbClr val="292934"/>
                      </a:solidFill>
                      <a:prstDash val="solid"/>
                    </a:lnT>
                    <a:lnB w="5760">
                      <a:solidFill>
                        <a:srgbClr val="292934"/>
                      </a:solidFill>
                      <a:prstDash val="solid"/>
                    </a:lnB>
                    <a:noFill/>
                  </a:tcPr>
                </a:tc>
                <a:tc>
                  <a:txBody>
                    <a:bodyPr lIns="90000" rIns="90000" tIns="46800" bIns="46800" anchor="t">
                      <a:noAutofit/>
                    </a:bodyPr>
                    <a:p>
                      <a:pPr>
                        <a:lnSpc>
                          <a:spcPct val="90000"/>
                        </a:lnSpc>
                        <a:spcBef>
                          <a:spcPts val="7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600" spc="-1" strike="noStrike">
                          <a:solidFill>
                            <a:srgbClr val="000000"/>
                          </a:solidFill>
                          <a:latin typeface="Arial Narrow"/>
                        </a:rPr>
                        <a:t>100</a:t>
                      </a:r>
                      <a:endParaRPr b="0" lang="en-US" sz="1600" spc="-1" strike="noStrike">
                        <a:solidFill>
                          <a:srgbClr val="000000"/>
                        </a:solidFill>
                        <a:latin typeface="Arial"/>
                      </a:endParaRPr>
                    </a:p>
                  </a:txBody>
                  <a:tcPr anchor="t" marL="90000" marR="90000">
                    <a:lnL w="5760">
                      <a:solidFill>
                        <a:srgbClr val="292934"/>
                      </a:solidFill>
                      <a:prstDash val="solid"/>
                    </a:lnL>
                    <a:lnR w="13680">
                      <a:solidFill>
                        <a:srgbClr val="292934"/>
                      </a:solidFill>
                      <a:prstDash val="solid"/>
                    </a:lnR>
                    <a:lnT w="5760">
                      <a:solidFill>
                        <a:srgbClr val="292934"/>
                      </a:solidFill>
                      <a:prstDash val="solid"/>
                    </a:lnT>
                    <a:lnB w="5760">
                      <a:solidFill>
                        <a:srgbClr val="292934"/>
                      </a:solidFill>
                      <a:prstDash val="solid"/>
                    </a:lnB>
                    <a:noFill/>
                  </a:tcPr>
                </a:tc>
              </a:tr>
              <a:tr h="531720">
                <a:tc v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a:txBody>
                    <a:bodyPr lIns="90000" rIns="90000" tIns="46800" bIns="46800" anchor="t">
                      <a:noAutofit/>
                    </a:bodyPr>
                    <a:p>
                      <a:pPr>
                        <a:lnSpc>
                          <a:spcPct val="90000"/>
                        </a:lnSpc>
                        <a:spcBef>
                          <a:spcPts val="7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600" spc="-1" strike="noStrike">
                          <a:solidFill>
                            <a:srgbClr val="000000"/>
                          </a:solidFill>
                          <a:latin typeface="Arial Narrow"/>
                        </a:rPr>
                        <a:t>House Burns Down</a:t>
                      </a:r>
                      <a:endParaRPr b="0" lang="en-US" sz="16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5760">
                      <a:solidFill>
                        <a:srgbClr val="292934"/>
                      </a:solidFill>
                      <a:prstDash val="solid"/>
                    </a:lnT>
                    <a:lnB w="13680">
                      <a:solidFill>
                        <a:srgbClr val="292934"/>
                      </a:solidFill>
                      <a:prstDash val="solid"/>
                    </a:lnB>
                    <a:noFill/>
                  </a:tcPr>
                </a:tc>
                <a:tc>
                  <a:txBody>
                    <a:bodyPr lIns="90000" rIns="90000" tIns="46800" bIns="46800" anchor="t">
                      <a:noAutofit/>
                    </a:bodyPr>
                    <a:p>
                      <a:pPr>
                        <a:lnSpc>
                          <a:spcPct val="90000"/>
                        </a:lnSpc>
                        <a:spcBef>
                          <a:spcPts val="7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600" spc="-1" strike="noStrike">
                          <a:solidFill>
                            <a:srgbClr val="000000"/>
                          </a:solidFill>
                          <a:latin typeface="Arial Narrow"/>
                        </a:rPr>
                        <a:t>No alarm system</a:t>
                      </a:r>
                      <a:endParaRPr b="0" lang="en-US" sz="16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5760">
                      <a:solidFill>
                        <a:srgbClr val="292934"/>
                      </a:solidFill>
                      <a:prstDash val="solid"/>
                    </a:lnT>
                    <a:lnB w="13680">
                      <a:solidFill>
                        <a:srgbClr val="292934"/>
                      </a:solidFill>
                      <a:prstDash val="solid"/>
                    </a:lnB>
                    <a:noFill/>
                  </a:tcPr>
                </a:tc>
                <a:tc>
                  <a:txBody>
                    <a:bodyPr lIns="90000" rIns="90000" tIns="46800" bIns="46800" anchor="t">
                      <a:noAutofit/>
                    </a:bodyPr>
                    <a:p>
                      <a:pPr>
                        <a:lnSpc>
                          <a:spcPct val="90000"/>
                        </a:lnSpc>
                        <a:spcBef>
                          <a:spcPts val="7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600" spc="-1" strike="noStrike">
                          <a:solidFill>
                            <a:srgbClr val="000000"/>
                          </a:solidFill>
                          <a:latin typeface="Arial Narrow"/>
                        </a:rPr>
                        <a:t>100</a:t>
                      </a:r>
                      <a:endParaRPr b="0" lang="en-US" sz="1600" spc="-1" strike="noStrike">
                        <a:solidFill>
                          <a:srgbClr val="000000"/>
                        </a:solidFill>
                        <a:latin typeface="Arial"/>
                      </a:endParaRPr>
                    </a:p>
                  </a:txBody>
                  <a:tcPr anchor="t" marL="90000" marR="90000">
                    <a:lnL w="5760">
                      <a:solidFill>
                        <a:srgbClr val="292934"/>
                      </a:solidFill>
                      <a:prstDash val="solid"/>
                    </a:lnL>
                    <a:lnR w="13680">
                      <a:solidFill>
                        <a:srgbClr val="292934"/>
                      </a:solidFill>
                      <a:prstDash val="solid"/>
                    </a:lnR>
                    <a:lnT w="5760">
                      <a:solidFill>
                        <a:srgbClr val="292934"/>
                      </a:solidFill>
                      <a:prstDash val="solid"/>
                    </a:lnT>
                    <a:lnB w="13680">
                      <a:solidFill>
                        <a:srgbClr val="292934"/>
                      </a:solidFill>
                      <a:prstDash val="solid"/>
                    </a:lnB>
                    <a:noFill/>
                  </a:tcPr>
                </a:tc>
              </a:tr>
            </a:tbl>
          </a:graphicData>
        </a:graphic>
      </p:graphicFrame>
      <p:sp>
        <p:nvSpPr>
          <p:cNvPr id="1006" name="Rectangle 43"/>
          <p:cNvSpPr/>
          <p:nvPr/>
        </p:nvSpPr>
        <p:spPr>
          <a:xfrm>
            <a:off x="4624560" y="1447920"/>
            <a:ext cx="4062240" cy="1425600"/>
          </a:xfrm>
          <a:prstGeom prst="rect">
            <a:avLst/>
          </a:prstGeom>
          <a:noFill/>
          <a:ln w="0">
            <a:noFill/>
          </a:ln>
        </p:spPr>
        <p:style>
          <a:lnRef idx="0"/>
          <a:fillRef idx="0"/>
          <a:effectRef idx="0"/>
          <a:fontRef idx="minor"/>
        </p:style>
        <p:txBody>
          <a:bodyPr lIns="0" rIns="0" tIns="0" bIns="0" anchor="t">
            <a:noAutofit/>
          </a:bodyPr>
          <a:p>
            <a:pPr marL="228600" indent="-228600">
              <a:lnSpc>
                <a:spcPct val="70000"/>
              </a:lnSpc>
              <a:spcBef>
                <a:spcPts val="1001"/>
              </a:spcBef>
              <a:buClr>
                <a:srgbClr val="8dacd0"/>
              </a:buClr>
              <a:buSzPct val="70000"/>
              <a:buFont typeface="Arial"/>
              <a:buChar char="•"/>
              <a:tabLst>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Arial"/>
              </a:rPr>
              <a:t>Entry/Exit Points:</a:t>
            </a:r>
            <a:endParaRPr b="0" lang="en-US" sz="2000" spc="-1" strike="noStrike">
              <a:solidFill>
                <a:srgbClr val="000000"/>
              </a:solidFill>
              <a:latin typeface="Arial"/>
            </a:endParaRPr>
          </a:p>
          <a:p>
            <a:pPr lvl="1" marL="504720" indent="-47520">
              <a:lnSpc>
                <a:spcPct val="100000"/>
              </a:lnSpc>
              <a:spcBef>
                <a:spcPts val="1001"/>
              </a:spcBef>
              <a:buClr>
                <a:srgbClr val="8dacd0"/>
              </a:buClr>
              <a:buFont typeface="Arial"/>
              <a:buChar char="•"/>
              <a:tabLst>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92934"/>
                </a:solidFill>
                <a:latin typeface="Arial"/>
                <a:ea typeface="Arial"/>
              </a:rPr>
              <a:t>Front &amp; Side Doors</a:t>
            </a:r>
            <a:endParaRPr b="0" lang="en-US" sz="2000" spc="-1" strike="noStrike">
              <a:solidFill>
                <a:srgbClr val="000000"/>
              </a:solidFill>
              <a:latin typeface="Arial"/>
            </a:endParaRPr>
          </a:p>
          <a:p>
            <a:pPr lvl="1" marL="504720" indent="-47520">
              <a:lnSpc>
                <a:spcPct val="70000"/>
              </a:lnSpc>
              <a:spcBef>
                <a:spcPts val="1001"/>
              </a:spcBef>
              <a:buClr>
                <a:srgbClr val="8dacd0"/>
              </a:buClr>
              <a:buFont typeface="Arial"/>
              <a:buChar char="•"/>
              <a:tabLst>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92934"/>
                </a:solidFill>
                <a:latin typeface="Arial"/>
                <a:ea typeface="Arial"/>
              </a:rPr>
              <a:t>Windows (guest bedroom &amp; elsewhere in residence</a:t>
            </a:r>
            <a:endParaRPr b="0" lang="en-US" sz="2000" spc="-1" strike="noStrike">
              <a:solidFill>
                <a:srgbClr val="000000"/>
              </a:solidFill>
              <a:latin typeface="Arial"/>
            </a:endParaRPr>
          </a:p>
          <a:p>
            <a:pPr marL="228600" indent="-228600">
              <a:lnSpc>
                <a:spcPct val="70000"/>
              </a:lnSpc>
              <a:spcBef>
                <a:spcPts val="1001"/>
              </a:spcBef>
              <a:buClr>
                <a:srgbClr val="8dacd0"/>
              </a:buClr>
              <a:buSzPct val="70000"/>
              <a:buFont typeface="Arial"/>
              <a:buChar char="•"/>
              <a:tabLst>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2000" spc="-1" strike="noStrike">
                <a:solidFill>
                  <a:srgbClr val="000000"/>
                </a:solidFill>
                <a:latin typeface="Arial"/>
              </a:rPr>
              <a:t>Note</a:t>
            </a:r>
            <a:r>
              <a:rPr b="0" lang="en-US" sz="2000" spc="-1" strike="noStrike">
                <a:solidFill>
                  <a:srgbClr val="000000"/>
                </a:solidFill>
                <a:latin typeface="Arial"/>
              </a:rPr>
              <a:t> vulnerability can be shared across various attacks surfaces(!)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7" name="PlaceHolder 1"/>
          <p:cNvSpPr>
            <a:spLocks noGrp="1"/>
          </p:cNvSpPr>
          <p:nvPr>
            <p:ph type="title"/>
          </p:nvPr>
        </p:nvSpPr>
        <p:spPr>
          <a:xfrm>
            <a:off x="457200" y="533160"/>
            <a:ext cx="8229600" cy="9903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600" spc="-1" strike="noStrike">
                <a:solidFill>
                  <a:srgbClr val="d2533c"/>
                </a:solidFill>
                <a:latin typeface="Arial"/>
              </a:rPr>
              <a:t>1. Stride </a:t>
            </a:r>
            <a:br>
              <a:rPr sz="3600"/>
            </a:br>
            <a:endParaRPr b="0" lang="en-US" sz="3600" spc="-1" strike="noStrike">
              <a:solidFill>
                <a:srgbClr val="d2533c"/>
              </a:solidFill>
              <a:latin typeface="Arial"/>
            </a:endParaRPr>
          </a:p>
        </p:txBody>
      </p:sp>
      <p:sp>
        <p:nvSpPr>
          <p:cNvPr id="1008" name=""/>
          <p:cNvSpPr txBox="1"/>
          <p:nvPr/>
        </p:nvSpPr>
        <p:spPr>
          <a:xfrm>
            <a:off x="231840" y="964800"/>
            <a:ext cx="8454960" cy="5511960"/>
          </a:xfrm>
          <a:prstGeom prst="rect">
            <a:avLst/>
          </a:prstGeom>
          <a:noFill/>
          <a:ln w="0">
            <a:noFill/>
          </a:ln>
        </p:spPr>
        <p:txBody>
          <a:bodyPr anchor="t">
            <a:normAutofit/>
          </a:bodyPr>
          <a:p>
            <a:pPr marL="182520" indent="-18252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STRIDE is most widely used threat model. STRIDE covers the main six broad categories of threats. These threat categories include Spoofing, Tampering, Repudiation, Information Disclosure, Denial of Service, and Elevation of Privilege . </a:t>
            </a:r>
            <a:endParaRPr b="0" lang="en-US" sz="2000" spc="-1" strike="noStrike">
              <a:solidFill>
                <a:srgbClr val="292934"/>
              </a:solidFill>
              <a:latin typeface="Arial"/>
            </a:endParaRPr>
          </a:p>
          <a:p>
            <a:pPr marL="182520" indent="-18252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In this model, a data flow diagram of the system under consideration is developed and STRIDE model is applied at each node of this Data Flow Diagram of the system. Then security threats are identified manually and listed. </a:t>
            </a:r>
            <a:endParaRPr b="0" lang="en-US" sz="2000" spc="-1" strike="noStrike">
              <a:solidFill>
                <a:srgbClr val="292934"/>
              </a:solidFill>
              <a:latin typeface="Arial"/>
            </a:endParaRPr>
          </a:p>
          <a:p>
            <a:pPr marL="182520" indent="-18252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br>
              <a:rPr sz="2000"/>
            </a:br>
            <a:r>
              <a:rPr b="0" lang="en-US" sz="2000" spc="-1" strike="noStrike">
                <a:solidFill>
                  <a:srgbClr val="292934"/>
                </a:solidFill>
                <a:latin typeface="Arial"/>
              </a:rPr>
              <a:t> </a:t>
            </a:r>
            <a:endParaRPr b="0" lang="en-US" sz="2000" spc="-1" strike="noStrike">
              <a:solidFill>
                <a:srgbClr val="292934"/>
              </a:solidFill>
              <a:latin typeface="Arial"/>
            </a:endParaRPr>
          </a:p>
          <a:p>
            <a:pPr marL="182520" indent="-18252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292934"/>
              </a:solidFill>
              <a:latin typeface="Arial"/>
            </a:endParaRPr>
          </a:p>
          <a:p>
            <a:pPr marL="182520" indent="-18252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292934"/>
              </a:solidFill>
              <a:latin typeface="Arial"/>
            </a:endParaRPr>
          </a:p>
          <a:p>
            <a:pPr marL="182520" indent="-182520" algn="just">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000" spc="-1" strike="noStrike">
              <a:solidFill>
                <a:srgbClr val="292934"/>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9" name="PlaceHolder 1"/>
          <p:cNvSpPr>
            <a:spLocks noGrp="1"/>
          </p:cNvSpPr>
          <p:nvPr>
            <p:ph type="title"/>
          </p:nvPr>
        </p:nvSpPr>
        <p:spPr>
          <a:xfrm>
            <a:off x="1219320" y="304560"/>
            <a:ext cx="7772400" cy="12063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400" spc="-1" strike="noStrike">
                <a:solidFill>
                  <a:srgbClr val="d2533c"/>
                </a:solidFill>
                <a:latin typeface="Arial"/>
              </a:rPr>
              <a:t>Threat Modeling Process </a:t>
            </a:r>
            <a:r>
              <a:rPr b="0" lang="en-US" sz="3400" spc="-1" strike="noStrike">
                <a:solidFill>
                  <a:srgbClr val="d2533c"/>
                </a:solidFill>
                <a:latin typeface="Arial"/>
                <a:ea typeface="Arial"/>
              </a:rPr>
              <a:t>– </a:t>
            </a:r>
            <a:r>
              <a:rPr b="0" lang="en-US" sz="3400" spc="-1" strike="noStrike">
                <a:solidFill>
                  <a:srgbClr val="d2533c"/>
                </a:solidFill>
                <a:latin typeface="Arial"/>
              </a:rPr>
              <a:t>Identify the Threats by Using STRIDE</a:t>
            </a:r>
            <a:endParaRPr b="0" lang="en-US" sz="3400" spc="-1" strike="noStrike">
              <a:solidFill>
                <a:srgbClr val="d2533c"/>
              </a:solidFill>
              <a:latin typeface="Arial"/>
            </a:endParaRPr>
          </a:p>
        </p:txBody>
      </p:sp>
      <p:graphicFrame>
        <p:nvGraphicFramePr>
          <p:cNvPr id="1010" name=""/>
          <p:cNvGraphicFramePr/>
          <p:nvPr/>
        </p:nvGraphicFramePr>
        <p:xfrm>
          <a:off x="304920" y="1676520"/>
          <a:ext cx="8839080" cy="4906800"/>
        </p:xfrm>
        <a:graphic>
          <a:graphicData uri="http://schemas.openxmlformats.org/drawingml/2006/table">
            <a:tbl>
              <a:tblPr/>
              <a:tblGrid>
                <a:gridCol w="2806560"/>
                <a:gridCol w="6032520"/>
              </a:tblGrid>
              <a:tr h="518400">
                <a:tc>
                  <a:txBody>
                    <a:bodyPr lIns="90000" rIns="90000" anchor="ctr">
                      <a:noAutofit/>
                    </a:bodyPr>
                    <a:p>
                      <a:pPr algn="ctr">
                        <a:spcBef>
                          <a:spcPts val="700"/>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f3f2dc"/>
                          </a:solidFill>
                          <a:latin typeface="Arial"/>
                        </a:rPr>
                        <a:t>Types of threats</a:t>
                      </a:r>
                      <a:endParaRPr b="0" lang="en-US" sz="2800" spc="-1" strike="noStrike">
                        <a:solidFill>
                          <a:srgbClr val="000000"/>
                        </a:solidFill>
                        <a:latin typeface="Arial"/>
                      </a:endParaRPr>
                    </a:p>
                  </a:txBody>
                  <a:tcPr anchor="ctr" marL="90000" marR="90000">
                    <a:lnL w="9360">
                      <a:solidFill>
                        <a:srgbClr val="808080"/>
                      </a:solidFill>
                      <a:prstDash val="solid"/>
                    </a:lnL>
                    <a:lnR w="9360">
                      <a:solidFill>
                        <a:srgbClr val="808080"/>
                      </a:solidFill>
                      <a:prstDash val="solid"/>
                    </a:lnR>
                    <a:lnT w="9360">
                      <a:solidFill>
                        <a:srgbClr val="808080"/>
                      </a:solidFill>
                      <a:prstDash val="solid"/>
                    </a:lnT>
                    <a:lnB w="9360">
                      <a:solidFill>
                        <a:srgbClr val="808080"/>
                      </a:solidFill>
                      <a:prstDash val="solid"/>
                    </a:lnB>
                    <a:solidFill>
                      <a:srgbClr val="b3c8df"/>
                    </a:solidFill>
                  </a:tcPr>
                </a:tc>
                <a:tc>
                  <a:txBody>
                    <a:bodyPr lIns="90000" rIns="90000" anchor="ctr">
                      <a:noAutofit/>
                    </a:bodyPr>
                    <a:p>
                      <a:pPr algn="ct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f3f2dc"/>
                          </a:solidFill>
                          <a:latin typeface="Arial"/>
                        </a:rPr>
                        <a:t>Examples</a:t>
                      </a:r>
                      <a:endParaRPr b="0" lang="en-US" sz="2000" spc="-1" strike="noStrike">
                        <a:solidFill>
                          <a:srgbClr val="000000"/>
                        </a:solidFill>
                        <a:latin typeface="Arial"/>
                      </a:endParaRPr>
                    </a:p>
                  </a:txBody>
                  <a:tcPr anchor="ctr" marL="90000" marR="90000">
                    <a:lnL w="9360">
                      <a:solidFill>
                        <a:srgbClr val="808080"/>
                      </a:solidFill>
                      <a:prstDash val="solid"/>
                    </a:lnL>
                    <a:lnR w="9360">
                      <a:solidFill>
                        <a:srgbClr val="808080"/>
                      </a:solidFill>
                      <a:prstDash val="solid"/>
                    </a:lnR>
                    <a:lnT w="9360">
                      <a:solidFill>
                        <a:srgbClr val="808080"/>
                      </a:solidFill>
                      <a:prstDash val="solid"/>
                    </a:lnT>
                    <a:lnB w="9360">
                      <a:solidFill>
                        <a:srgbClr val="808080"/>
                      </a:solidFill>
                      <a:prstDash val="solid"/>
                    </a:lnB>
                    <a:solidFill>
                      <a:srgbClr val="b3c8df"/>
                    </a:solidFill>
                  </a:tcPr>
                </a:tc>
              </a:tr>
              <a:tr h="640440">
                <a:tc>
                  <a:txBody>
                    <a:bodyPr lIns="90000" rIns="90000" anchor="ctr">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cc0000"/>
                          </a:solidFill>
                          <a:latin typeface="Arial"/>
                        </a:rPr>
                        <a:t>S</a:t>
                      </a:r>
                      <a:r>
                        <a:rPr b="0" lang="en-US" sz="2000" spc="-1" strike="noStrike">
                          <a:solidFill>
                            <a:srgbClr val="f3f2dc"/>
                          </a:solidFill>
                          <a:latin typeface="Arial"/>
                        </a:rPr>
                        <a:t>poofing</a:t>
                      </a:r>
                      <a:endParaRPr b="0" lang="en-US" sz="2000" spc="-1" strike="noStrike">
                        <a:solidFill>
                          <a:srgbClr val="000000"/>
                        </a:solidFill>
                        <a:latin typeface="Arial"/>
                      </a:endParaRPr>
                    </a:p>
                  </a:txBody>
                  <a:tcPr anchor="ctr" marL="90000" marR="90000">
                    <a:lnL w="9360">
                      <a:solidFill>
                        <a:srgbClr val="808080"/>
                      </a:solidFill>
                      <a:prstDash val="solid"/>
                    </a:lnL>
                    <a:lnR w="9360">
                      <a:solidFill>
                        <a:srgbClr val="808080"/>
                      </a:solidFill>
                      <a:prstDash val="solid"/>
                    </a:lnR>
                    <a:lnT w="9360">
                      <a:solidFill>
                        <a:srgbClr val="808080"/>
                      </a:solidFill>
                      <a:prstDash val="solid"/>
                    </a:lnT>
                    <a:lnB w="9360">
                      <a:solidFill>
                        <a:srgbClr val="808080"/>
                      </a:solidFill>
                      <a:prstDash val="solid"/>
                    </a:lnB>
                    <a:gradFill rotWithShape="0">
                      <a:gsLst>
                        <a:gs pos="0">
                          <a:srgbClr val="eeefd7"/>
                        </a:gs>
                        <a:gs pos="100000">
                          <a:srgbClr val="d5d69c"/>
                        </a:gs>
                      </a:gsLst>
                      <a:lin ang="0"/>
                    </a:gradFill>
                  </a:tcPr>
                </a:tc>
                <a:tc>
                  <a:txBody>
                    <a:bodyPr lIns="90000" rIns="90000" anchor="ctr">
                      <a:noAutofit/>
                    </a:bodyPr>
                    <a:p>
                      <a:pPr marL="225360" indent="-225360">
                        <a:buSzPct val="100000"/>
                        <a:buBlip>
                          <a:blip r:embed="rId1"/>
                        </a:buBlip>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1800" spc="-1" strike="noStrike">
                          <a:solidFill>
                            <a:srgbClr val="000000"/>
                          </a:solidFill>
                          <a:latin typeface="Arial"/>
                        </a:rPr>
                        <a:t>Forging e-mail messages</a:t>
                      </a:r>
                      <a:endParaRPr b="0" lang="en-US" sz="1800" spc="-1" strike="noStrike">
                        <a:solidFill>
                          <a:srgbClr val="000000"/>
                        </a:solidFill>
                        <a:latin typeface="Arial"/>
                      </a:endParaRPr>
                    </a:p>
                    <a:p>
                      <a:pPr marL="225360" indent="-225360">
                        <a:buSzPct val="100000"/>
                        <a:buBlip>
                          <a:blip r:embed="rId2"/>
                        </a:buBlip>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1800" spc="-1" strike="noStrike">
                          <a:solidFill>
                            <a:srgbClr val="000000"/>
                          </a:solidFill>
                          <a:latin typeface="Arial"/>
                        </a:rPr>
                        <a:t>Replaying authentication packets</a:t>
                      </a:r>
                      <a:endParaRPr b="0" lang="en-US" sz="1800" spc="-1" strike="noStrike">
                        <a:solidFill>
                          <a:srgbClr val="000000"/>
                        </a:solidFill>
                        <a:latin typeface="Arial"/>
                      </a:endParaRPr>
                    </a:p>
                  </a:txBody>
                  <a:tcPr anchor="ctr" marL="90000" marR="90000">
                    <a:lnL w="9360">
                      <a:solidFill>
                        <a:srgbClr val="808080"/>
                      </a:solidFill>
                      <a:prstDash val="solid"/>
                    </a:lnL>
                    <a:lnR w="9360">
                      <a:solidFill>
                        <a:srgbClr val="808080"/>
                      </a:solidFill>
                      <a:prstDash val="solid"/>
                    </a:lnR>
                    <a:lnT w="9360">
                      <a:solidFill>
                        <a:srgbClr val="808080"/>
                      </a:solidFill>
                      <a:prstDash val="solid"/>
                    </a:lnT>
                    <a:lnB w="9360">
                      <a:solidFill>
                        <a:srgbClr val="808080"/>
                      </a:solidFill>
                      <a:prstDash val="solid"/>
                    </a:lnB>
                    <a:solidFill>
                      <a:srgbClr val="ffffff"/>
                    </a:solidFill>
                  </a:tcPr>
                </a:tc>
              </a:tr>
              <a:tr h="640440">
                <a:tc>
                  <a:txBody>
                    <a:bodyPr lIns="90000" rIns="90000" anchor="ctr">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cc0000"/>
                          </a:solidFill>
                          <a:latin typeface="Arial"/>
                        </a:rPr>
                        <a:t>T</a:t>
                      </a:r>
                      <a:r>
                        <a:rPr b="0" lang="en-US" sz="2000" spc="-1" strike="noStrike">
                          <a:solidFill>
                            <a:srgbClr val="f3f2dc"/>
                          </a:solidFill>
                          <a:latin typeface="Arial"/>
                        </a:rPr>
                        <a:t>ampering</a:t>
                      </a:r>
                      <a:endParaRPr b="0" lang="en-US" sz="2000" spc="-1" strike="noStrike">
                        <a:solidFill>
                          <a:srgbClr val="000000"/>
                        </a:solidFill>
                        <a:latin typeface="Arial"/>
                      </a:endParaRPr>
                    </a:p>
                  </a:txBody>
                  <a:tcPr anchor="ctr" marL="90000" marR="90000">
                    <a:lnL w="9360">
                      <a:solidFill>
                        <a:srgbClr val="808080"/>
                      </a:solidFill>
                      <a:prstDash val="solid"/>
                    </a:lnL>
                    <a:lnR w="9360">
                      <a:solidFill>
                        <a:srgbClr val="808080"/>
                      </a:solidFill>
                      <a:prstDash val="solid"/>
                    </a:lnR>
                    <a:lnT w="9360">
                      <a:solidFill>
                        <a:srgbClr val="808080"/>
                      </a:solidFill>
                      <a:prstDash val="solid"/>
                    </a:lnT>
                    <a:lnB w="9360">
                      <a:solidFill>
                        <a:srgbClr val="808080"/>
                      </a:solidFill>
                      <a:prstDash val="solid"/>
                    </a:lnB>
                    <a:gradFill rotWithShape="0">
                      <a:gsLst>
                        <a:gs pos="0">
                          <a:srgbClr val="eeefd7"/>
                        </a:gs>
                        <a:gs pos="100000">
                          <a:srgbClr val="d5d69c"/>
                        </a:gs>
                      </a:gsLst>
                      <a:lin ang="0"/>
                    </a:gradFill>
                  </a:tcPr>
                </a:tc>
                <a:tc>
                  <a:txBody>
                    <a:bodyPr lIns="90000" rIns="90000" anchor="ctr">
                      <a:noAutofit/>
                    </a:bodyPr>
                    <a:p>
                      <a:pPr marL="225360" indent="-225360">
                        <a:buSzPct val="100000"/>
                        <a:buBlip>
                          <a:blip r:embed="rId3"/>
                        </a:buBlip>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1800" spc="-1" strike="noStrike">
                          <a:solidFill>
                            <a:srgbClr val="000000"/>
                          </a:solidFill>
                          <a:latin typeface="Arial"/>
                        </a:rPr>
                        <a:t>Altering data during transmission</a:t>
                      </a:r>
                      <a:endParaRPr b="0" lang="en-US" sz="1800" spc="-1" strike="noStrike">
                        <a:solidFill>
                          <a:srgbClr val="000000"/>
                        </a:solidFill>
                        <a:latin typeface="Arial"/>
                      </a:endParaRPr>
                    </a:p>
                    <a:p>
                      <a:pPr marL="225360" indent="-225360">
                        <a:buSzPct val="100000"/>
                        <a:buBlip>
                          <a:blip r:embed="rId4"/>
                        </a:buBlip>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1800" spc="-1" strike="noStrike">
                          <a:solidFill>
                            <a:srgbClr val="000000"/>
                          </a:solidFill>
                          <a:latin typeface="Arial"/>
                        </a:rPr>
                        <a:t>Changing data in files</a:t>
                      </a:r>
                      <a:endParaRPr b="0" lang="en-US" sz="1800" spc="-1" strike="noStrike">
                        <a:solidFill>
                          <a:srgbClr val="000000"/>
                        </a:solidFill>
                        <a:latin typeface="Arial"/>
                      </a:endParaRPr>
                    </a:p>
                  </a:txBody>
                  <a:tcPr anchor="ctr" marL="90000" marR="90000">
                    <a:lnL w="9360">
                      <a:solidFill>
                        <a:srgbClr val="808080"/>
                      </a:solidFill>
                      <a:prstDash val="solid"/>
                    </a:lnL>
                    <a:lnR w="9360">
                      <a:solidFill>
                        <a:srgbClr val="808080"/>
                      </a:solidFill>
                      <a:prstDash val="solid"/>
                    </a:lnR>
                    <a:lnT w="9360">
                      <a:solidFill>
                        <a:srgbClr val="808080"/>
                      </a:solidFill>
                      <a:prstDash val="solid"/>
                    </a:lnT>
                    <a:lnB w="9360">
                      <a:solidFill>
                        <a:srgbClr val="808080"/>
                      </a:solidFill>
                      <a:prstDash val="solid"/>
                    </a:lnB>
                    <a:solidFill>
                      <a:srgbClr val="ffffff"/>
                    </a:solidFill>
                  </a:tcPr>
                </a:tc>
              </a:tr>
              <a:tr h="640440">
                <a:tc>
                  <a:txBody>
                    <a:bodyPr lIns="90000" rIns="90000" anchor="ctr">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cc0000"/>
                          </a:solidFill>
                          <a:latin typeface="Arial"/>
                        </a:rPr>
                        <a:t>R</a:t>
                      </a:r>
                      <a:r>
                        <a:rPr b="0" lang="en-US" sz="2000" spc="-1" strike="noStrike">
                          <a:solidFill>
                            <a:srgbClr val="f3f2dc"/>
                          </a:solidFill>
                          <a:latin typeface="Arial"/>
                        </a:rPr>
                        <a:t>epudiation</a:t>
                      </a:r>
                      <a:endParaRPr b="0" lang="en-US" sz="2000" spc="-1" strike="noStrike">
                        <a:solidFill>
                          <a:srgbClr val="000000"/>
                        </a:solidFill>
                        <a:latin typeface="Arial"/>
                      </a:endParaRPr>
                    </a:p>
                  </a:txBody>
                  <a:tcPr anchor="ctr" marL="90000" marR="90000">
                    <a:lnL w="9360">
                      <a:solidFill>
                        <a:srgbClr val="808080"/>
                      </a:solidFill>
                      <a:prstDash val="solid"/>
                    </a:lnL>
                    <a:lnR w="9360">
                      <a:solidFill>
                        <a:srgbClr val="808080"/>
                      </a:solidFill>
                      <a:prstDash val="solid"/>
                    </a:lnR>
                    <a:lnT w="9360">
                      <a:solidFill>
                        <a:srgbClr val="808080"/>
                      </a:solidFill>
                      <a:prstDash val="solid"/>
                    </a:lnT>
                    <a:lnB w="9360">
                      <a:solidFill>
                        <a:srgbClr val="808080"/>
                      </a:solidFill>
                      <a:prstDash val="solid"/>
                    </a:lnB>
                    <a:gradFill rotWithShape="0">
                      <a:gsLst>
                        <a:gs pos="0">
                          <a:srgbClr val="eeefd7"/>
                        </a:gs>
                        <a:gs pos="100000">
                          <a:srgbClr val="d5d69c"/>
                        </a:gs>
                      </a:gsLst>
                      <a:lin ang="0"/>
                    </a:gradFill>
                  </a:tcPr>
                </a:tc>
                <a:tc>
                  <a:txBody>
                    <a:bodyPr lIns="90000" rIns="90000" anchor="ctr">
                      <a:noAutofit/>
                    </a:bodyPr>
                    <a:p>
                      <a:pPr marL="225360" indent="-225360">
                        <a:buSzPct val="100000"/>
                        <a:buBlip>
                          <a:blip r:embed="rId5"/>
                        </a:buBlip>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1800" spc="-1" strike="noStrike">
                          <a:solidFill>
                            <a:srgbClr val="000000"/>
                          </a:solidFill>
                          <a:latin typeface="Arial"/>
                        </a:rPr>
                        <a:t>Deleting a critical file and deny it</a:t>
                      </a:r>
                      <a:endParaRPr b="0" lang="en-US" sz="1800" spc="-1" strike="noStrike">
                        <a:solidFill>
                          <a:srgbClr val="000000"/>
                        </a:solidFill>
                        <a:latin typeface="Arial"/>
                      </a:endParaRPr>
                    </a:p>
                    <a:p>
                      <a:pPr marL="225360" indent="-225360">
                        <a:buSzPct val="100000"/>
                        <a:buBlip>
                          <a:blip r:embed="rId6"/>
                        </a:buBlip>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1800" spc="-1" strike="noStrike">
                          <a:solidFill>
                            <a:srgbClr val="000000"/>
                          </a:solidFill>
                          <a:latin typeface="Arial"/>
                        </a:rPr>
                        <a:t>Purchasing a product and deny it</a:t>
                      </a:r>
                      <a:endParaRPr b="0" lang="en-US" sz="1800" spc="-1" strike="noStrike">
                        <a:solidFill>
                          <a:srgbClr val="000000"/>
                        </a:solidFill>
                        <a:latin typeface="Arial"/>
                      </a:endParaRPr>
                    </a:p>
                  </a:txBody>
                  <a:tcPr anchor="ctr" marL="90000" marR="90000">
                    <a:lnL w="9360">
                      <a:solidFill>
                        <a:srgbClr val="808080"/>
                      </a:solidFill>
                      <a:prstDash val="solid"/>
                    </a:lnL>
                    <a:lnR w="9360">
                      <a:solidFill>
                        <a:srgbClr val="808080"/>
                      </a:solidFill>
                      <a:prstDash val="solid"/>
                    </a:lnR>
                    <a:lnT w="9360">
                      <a:solidFill>
                        <a:srgbClr val="808080"/>
                      </a:solidFill>
                      <a:prstDash val="solid"/>
                    </a:lnT>
                    <a:lnB w="9360">
                      <a:solidFill>
                        <a:srgbClr val="808080"/>
                      </a:solidFill>
                      <a:prstDash val="solid"/>
                    </a:lnB>
                    <a:solidFill>
                      <a:srgbClr val="ffffff"/>
                    </a:solidFill>
                  </a:tcPr>
                </a:tc>
              </a:tr>
              <a:tr h="640440">
                <a:tc>
                  <a:txBody>
                    <a:bodyPr lIns="90000" rIns="90000" anchor="ctr">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cc0000"/>
                          </a:solidFill>
                          <a:latin typeface="Arial"/>
                        </a:rPr>
                        <a:t>I</a:t>
                      </a:r>
                      <a:r>
                        <a:rPr b="0" lang="en-US" sz="2000" spc="-1" strike="noStrike">
                          <a:solidFill>
                            <a:srgbClr val="f3f2dc"/>
                          </a:solidFill>
                          <a:latin typeface="Arial"/>
                        </a:rPr>
                        <a:t>nformation</a:t>
                      </a:r>
                      <a:r>
                        <a:rPr b="0" lang="en-US" sz="2000" spc="-1" strike="noStrike">
                          <a:solidFill>
                            <a:srgbClr val="000000"/>
                          </a:solidFill>
                          <a:latin typeface="Arial"/>
                        </a:rPr>
                        <a:t> </a:t>
                      </a:r>
                      <a:r>
                        <a:rPr b="0" lang="en-US" sz="2000" spc="-1" strike="noStrike">
                          <a:solidFill>
                            <a:srgbClr val="f3f2dc"/>
                          </a:solidFill>
                          <a:latin typeface="Arial"/>
                        </a:rPr>
                        <a:t>disclosure</a:t>
                      </a:r>
                      <a:endParaRPr b="0" lang="en-US" sz="2000" spc="-1" strike="noStrike">
                        <a:solidFill>
                          <a:srgbClr val="000000"/>
                        </a:solidFill>
                        <a:latin typeface="Arial"/>
                      </a:endParaRPr>
                    </a:p>
                  </a:txBody>
                  <a:tcPr anchor="ctr" marL="90000" marR="90000">
                    <a:lnL w="9360">
                      <a:solidFill>
                        <a:srgbClr val="808080"/>
                      </a:solidFill>
                      <a:prstDash val="solid"/>
                    </a:lnL>
                    <a:lnR w="9360">
                      <a:solidFill>
                        <a:srgbClr val="808080"/>
                      </a:solidFill>
                      <a:prstDash val="solid"/>
                    </a:lnR>
                    <a:lnT w="9360">
                      <a:solidFill>
                        <a:srgbClr val="808080"/>
                      </a:solidFill>
                      <a:prstDash val="solid"/>
                    </a:lnT>
                    <a:lnB w="9360">
                      <a:solidFill>
                        <a:srgbClr val="808080"/>
                      </a:solidFill>
                      <a:prstDash val="solid"/>
                    </a:lnB>
                    <a:gradFill rotWithShape="0">
                      <a:gsLst>
                        <a:gs pos="0">
                          <a:srgbClr val="eeefd7"/>
                        </a:gs>
                        <a:gs pos="100000">
                          <a:srgbClr val="d5d69c"/>
                        </a:gs>
                      </a:gsLst>
                      <a:lin ang="0"/>
                    </a:gradFill>
                  </a:tcPr>
                </a:tc>
                <a:tc>
                  <a:txBody>
                    <a:bodyPr lIns="90000" rIns="90000" anchor="ctr">
                      <a:noAutofit/>
                    </a:bodyPr>
                    <a:p>
                      <a:pPr marL="225360" indent="-225360">
                        <a:buSzPct val="100000"/>
                        <a:buBlip>
                          <a:blip r:embed="rId7"/>
                        </a:buBlip>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1800" spc="-1" strike="noStrike">
                          <a:solidFill>
                            <a:srgbClr val="000000"/>
                          </a:solidFill>
                          <a:latin typeface="Arial"/>
                        </a:rPr>
                        <a:t>Exposing information in error messages</a:t>
                      </a:r>
                      <a:endParaRPr b="0" lang="en-US" sz="1800" spc="-1" strike="noStrike">
                        <a:solidFill>
                          <a:srgbClr val="000000"/>
                        </a:solidFill>
                        <a:latin typeface="Arial"/>
                      </a:endParaRPr>
                    </a:p>
                    <a:p>
                      <a:pPr marL="225360" indent="-225360">
                        <a:buSzPct val="100000"/>
                        <a:buBlip>
                          <a:blip r:embed="rId8"/>
                        </a:buBlip>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1800" spc="-1" strike="noStrike">
                          <a:solidFill>
                            <a:srgbClr val="000000"/>
                          </a:solidFill>
                          <a:latin typeface="Arial"/>
                        </a:rPr>
                        <a:t>Exposing code on Web sites</a:t>
                      </a:r>
                      <a:endParaRPr b="0" lang="en-US" sz="1800" spc="-1" strike="noStrike">
                        <a:solidFill>
                          <a:srgbClr val="000000"/>
                        </a:solidFill>
                        <a:latin typeface="Arial"/>
                      </a:endParaRPr>
                    </a:p>
                  </a:txBody>
                  <a:tcPr anchor="ctr" marL="90000" marR="90000">
                    <a:lnL w="9360">
                      <a:solidFill>
                        <a:srgbClr val="808080"/>
                      </a:solidFill>
                      <a:prstDash val="solid"/>
                    </a:lnL>
                    <a:lnR w="9360">
                      <a:solidFill>
                        <a:srgbClr val="808080"/>
                      </a:solidFill>
                      <a:prstDash val="solid"/>
                    </a:lnR>
                    <a:lnT w="9360">
                      <a:solidFill>
                        <a:srgbClr val="808080"/>
                      </a:solidFill>
                      <a:prstDash val="solid"/>
                    </a:lnT>
                    <a:lnB w="9360">
                      <a:solidFill>
                        <a:srgbClr val="808080"/>
                      </a:solidFill>
                      <a:prstDash val="solid"/>
                    </a:lnB>
                    <a:solidFill>
                      <a:srgbClr val="ffffff"/>
                    </a:solidFill>
                  </a:tcPr>
                </a:tc>
              </a:tr>
              <a:tr h="914760">
                <a:tc>
                  <a:txBody>
                    <a:bodyPr lIns="90000" rIns="90000" anchor="ctr">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cc0000"/>
                          </a:solidFill>
                          <a:latin typeface="Arial"/>
                        </a:rPr>
                        <a:t>D</a:t>
                      </a:r>
                      <a:r>
                        <a:rPr b="0" lang="en-US" sz="2000" spc="-1" strike="noStrike">
                          <a:solidFill>
                            <a:srgbClr val="f3f2dc"/>
                          </a:solidFill>
                          <a:latin typeface="Arial"/>
                        </a:rPr>
                        <a:t>enial</a:t>
                      </a:r>
                      <a:r>
                        <a:rPr b="0" lang="en-US" sz="2000" spc="-1" strike="noStrike">
                          <a:solidFill>
                            <a:srgbClr val="000000"/>
                          </a:solidFill>
                          <a:latin typeface="Arial"/>
                        </a:rPr>
                        <a:t> </a:t>
                      </a:r>
                      <a:r>
                        <a:rPr b="0" lang="en-US" sz="2000" spc="-1" strike="noStrike">
                          <a:solidFill>
                            <a:srgbClr val="f3f2dc"/>
                          </a:solidFill>
                          <a:latin typeface="Arial"/>
                        </a:rPr>
                        <a:t>of</a:t>
                      </a:r>
                      <a:r>
                        <a:rPr b="0" lang="en-US" sz="2000" spc="-1" strike="noStrike">
                          <a:solidFill>
                            <a:srgbClr val="000000"/>
                          </a:solidFill>
                          <a:latin typeface="Arial"/>
                        </a:rPr>
                        <a:t> </a:t>
                      </a:r>
                      <a:r>
                        <a:rPr b="0" lang="en-US" sz="2000" spc="-1" strike="noStrike">
                          <a:solidFill>
                            <a:srgbClr val="f3f2dc"/>
                          </a:solidFill>
                          <a:latin typeface="Arial"/>
                        </a:rPr>
                        <a:t>service</a:t>
                      </a:r>
                      <a:endParaRPr b="0" lang="en-US" sz="2000" spc="-1" strike="noStrike">
                        <a:solidFill>
                          <a:srgbClr val="000000"/>
                        </a:solidFill>
                        <a:latin typeface="Arial"/>
                      </a:endParaRPr>
                    </a:p>
                  </a:txBody>
                  <a:tcPr anchor="ctr" marL="90000" marR="90000">
                    <a:lnL w="9360">
                      <a:solidFill>
                        <a:srgbClr val="808080"/>
                      </a:solidFill>
                      <a:prstDash val="solid"/>
                    </a:lnL>
                    <a:lnR w="9360">
                      <a:solidFill>
                        <a:srgbClr val="808080"/>
                      </a:solidFill>
                      <a:prstDash val="solid"/>
                    </a:lnR>
                    <a:lnT w="9360">
                      <a:solidFill>
                        <a:srgbClr val="808080"/>
                      </a:solidFill>
                      <a:prstDash val="solid"/>
                    </a:lnT>
                    <a:lnB w="9360">
                      <a:solidFill>
                        <a:srgbClr val="808080"/>
                      </a:solidFill>
                      <a:prstDash val="solid"/>
                    </a:lnB>
                    <a:gradFill rotWithShape="0">
                      <a:gsLst>
                        <a:gs pos="0">
                          <a:srgbClr val="eeefd7"/>
                        </a:gs>
                        <a:gs pos="100000">
                          <a:srgbClr val="d5d69c"/>
                        </a:gs>
                      </a:gsLst>
                      <a:lin ang="0"/>
                    </a:gradFill>
                  </a:tcPr>
                </a:tc>
                <a:tc>
                  <a:txBody>
                    <a:bodyPr lIns="90000" rIns="90000" anchor="ctr">
                      <a:noAutofit/>
                    </a:bodyPr>
                    <a:p>
                      <a:pPr marL="225360" indent="-225360">
                        <a:buSzPct val="100000"/>
                        <a:buBlip>
                          <a:blip r:embed="rId9"/>
                        </a:buBlip>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1800" spc="-1" strike="noStrike">
                          <a:solidFill>
                            <a:srgbClr val="000000"/>
                          </a:solidFill>
                          <a:latin typeface="Arial"/>
                        </a:rPr>
                        <a:t>Flooding a network with SYN packets</a:t>
                      </a:r>
                      <a:endParaRPr b="0" lang="en-US" sz="1800" spc="-1" strike="noStrike">
                        <a:solidFill>
                          <a:srgbClr val="000000"/>
                        </a:solidFill>
                        <a:latin typeface="Arial"/>
                      </a:endParaRPr>
                    </a:p>
                    <a:p>
                      <a:pPr marL="225360" indent="-225360">
                        <a:buSzPct val="100000"/>
                        <a:buBlip>
                          <a:blip r:embed="rId10"/>
                        </a:buBlip>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1800" spc="-1" strike="noStrike">
                          <a:solidFill>
                            <a:srgbClr val="000000"/>
                          </a:solidFill>
                          <a:latin typeface="Arial"/>
                        </a:rPr>
                        <a:t>Flooding a network with forged ICMP(</a:t>
                      </a:r>
                      <a:r>
                        <a:rPr b="0" lang="en-US" sz="1800" spc="-1" strike="noStrike">
                          <a:solidFill>
                            <a:srgbClr val="000000"/>
                          </a:solidFill>
                          <a:latin typeface="Arial"/>
                        </a:rPr>
                        <a:t>Internet Control Message Protocol</a:t>
                      </a:r>
                      <a:r>
                        <a:rPr b="1" lang="en-US" sz="1800" spc="-1" strike="noStrike">
                          <a:solidFill>
                            <a:srgbClr val="000000"/>
                          </a:solidFill>
                          <a:latin typeface="Arial"/>
                        </a:rPr>
                        <a:t>)packets</a:t>
                      </a:r>
                      <a:endParaRPr b="0" lang="en-US" sz="1800" spc="-1" strike="noStrike">
                        <a:solidFill>
                          <a:srgbClr val="000000"/>
                        </a:solidFill>
                        <a:latin typeface="Arial"/>
                      </a:endParaRPr>
                    </a:p>
                  </a:txBody>
                  <a:tcPr anchor="ctr" marL="90000" marR="90000">
                    <a:lnL w="9360">
                      <a:solidFill>
                        <a:srgbClr val="808080"/>
                      </a:solidFill>
                      <a:prstDash val="solid"/>
                    </a:lnL>
                    <a:lnR w="9360">
                      <a:solidFill>
                        <a:srgbClr val="808080"/>
                      </a:solidFill>
                      <a:prstDash val="solid"/>
                    </a:lnR>
                    <a:lnT w="9360">
                      <a:solidFill>
                        <a:srgbClr val="808080"/>
                      </a:solidFill>
                      <a:prstDash val="solid"/>
                    </a:lnT>
                    <a:lnB w="9360">
                      <a:solidFill>
                        <a:srgbClr val="808080"/>
                      </a:solidFill>
                      <a:prstDash val="solid"/>
                    </a:lnB>
                    <a:solidFill>
                      <a:srgbClr val="ffffff"/>
                    </a:solidFill>
                  </a:tcPr>
                </a:tc>
              </a:tr>
              <a:tr h="914760">
                <a:tc>
                  <a:txBody>
                    <a:bodyPr lIns="90000" rIns="90000" anchor="ctr">
                      <a:noAutofit/>
                    </a:bodyPr>
                    <a:p>
                      <a:pP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cc0000"/>
                          </a:solidFill>
                          <a:latin typeface="Arial"/>
                        </a:rPr>
                        <a:t>E</a:t>
                      </a:r>
                      <a:r>
                        <a:rPr b="0" lang="en-US" sz="2000" spc="-1" strike="noStrike">
                          <a:solidFill>
                            <a:srgbClr val="f3f2dc"/>
                          </a:solidFill>
                          <a:latin typeface="Arial"/>
                        </a:rPr>
                        <a:t>levation</a:t>
                      </a:r>
                      <a:r>
                        <a:rPr b="0" lang="en-US" sz="2000" spc="-1" strike="noStrike">
                          <a:solidFill>
                            <a:srgbClr val="000000"/>
                          </a:solidFill>
                          <a:latin typeface="Arial"/>
                        </a:rPr>
                        <a:t> </a:t>
                      </a:r>
                      <a:r>
                        <a:rPr b="0" lang="en-US" sz="2000" spc="-1" strike="noStrike">
                          <a:solidFill>
                            <a:srgbClr val="f3f2dc"/>
                          </a:solidFill>
                          <a:latin typeface="Arial"/>
                        </a:rPr>
                        <a:t>of</a:t>
                      </a:r>
                      <a:r>
                        <a:rPr b="0" lang="en-US" sz="2000" spc="-1" strike="noStrike">
                          <a:solidFill>
                            <a:srgbClr val="000000"/>
                          </a:solidFill>
                          <a:latin typeface="Arial"/>
                        </a:rPr>
                        <a:t> </a:t>
                      </a:r>
                      <a:r>
                        <a:rPr b="0" lang="en-US" sz="2000" spc="-1" strike="noStrike">
                          <a:solidFill>
                            <a:srgbClr val="f3f2dc"/>
                          </a:solidFill>
                          <a:latin typeface="Arial"/>
                        </a:rPr>
                        <a:t>privilege</a:t>
                      </a:r>
                      <a:endParaRPr b="0" lang="en-US" sz="2000" spc="-1" strike="noStrike">
                        <a:solidFill>
                          <a:srgbClr val="000000"/>
                        </a:solidFill>
                        <a:latin typeface="Arial"/>
                      </a:endParaRPr>
                    </a:p>
                  </a:txBody>
                  <a:tcPr anchor="ctr" marL="90000" marR="90000">
                    <a:lnL w="9360">
                      <a:solidFill>
                        <a:srgbClr val="808080"/>
                      </a:solidFill>
                      <a:prstDash val="solid"/>
                    </a:lnL>
                    <a:lnR w="9360">
                      <a:solidFill>
                        <a:srgbClr val="808080"/>
                      </a:solidFill>
                      <a:prstDash val="solid"/>
                    </a:lnR>
                    <a:lnT w="9360">
                      <a:solidFill>
                        <a:srgbClr val="808080"/>
                      </a:solidFill>
                      <a:prstDash val="solid"/>
                    </a:lnT>
                    <a:lnB w="9360">
                      <a:solidFill>
                        <a:srgbClr val="808080"/>
                      </a:solidFill>
                      <a:prstDash val="solid"/>
                    </a:lnB>
                    <a:gradFill rotWithShape="0">
                      <a:gsLst>
                        <a:gs pos="0">
                          <a:srgbClr val="eeefd7"/>
                        </a:gs>
                        <a:gs pos="100000">
                          <a:srgbClr val="d5d69c"/>
                        </a:gs>
                      </a:gsLst>
                      <a:lin ang="0"/>
                    </a:gradFill>
                  </a:tcPr>
                </a:tc>
                <a:tc>
                  <a:txBody>
                    <a:bodyPr lIns="90000" rIns="90000" anchor="ctr">
                      <a:noAutofit/>
                    </a:bodyPr>
                    <a:p>
                      <a:pPr marL="225360" indent="-225360">
                        <a:buSzPct val="100000"/>
                        <a:buBlip>
                          <a:blip r:embed="rId11"/>
                        </a:buBlip>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1800" spc="-1" strike="noStrike">
                          <a:solidFill>
                            <a:srgbClr val="000000"/>
                          </a:solidFill>
                          <a:latin typeface="Arial"/>
                        </a:rPr>
                        <a:t>Exploiting buffer overruns to gain system privileges</a:t>
                      </a:r>
                      <a:endParaRPr b="0" lang="en-US" sz="1800" spc="-1" strike="noStrike">
                        <a:solidFill>
                          <a:srgbClr val="000000"/>
                        </a:solidFill>
                        <a:latin typeface="Arial"/>
                      </a:endParaRPr>
                    </a:p>
                    <a:p>
                      <a:pPr marL="225360" indent="-225360">
                        <a:buSzPct val="100000"/>
                        <a:buBlip>
                          <a:blip r:embed="rId12"/>
                        </a:buBlip>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1800" spc="-1" strike="noStrike">
                          <a:solidFill>
                            <a:srgbClr val="000000"/>
                          </a:solidFill>
                          <a:latin typeface="Arial"/>
                        </a:rPr>
                        <a:t>Obtaining administrator privileges illegitimately</a:t>
                      </a:r>
                      <a:endParaRPr b="0" lang="en-US" sz="1800" spc="-1" strike="noStrike">
                        <a:solidFill>
                          <a:srgbClr val="000000"/>
                        </a:solidFill>
                        <a:latin typeface="Arial"/>
                      </a:endParaRPr>
                    </a:p>
                  </a:txBody>
                  <a:tcPr anchor="ctr" marL="90000" marR="90000">
                    <a:lnL w="9360">
                      <a:solidFill>
                        <a:srgbClr val="808080"/>
                      </a:solidFill>
                      <a:prstDash val="solid"/>
                    </a:lnL>
                    <a:lnR w="9360">
                      <a:solidFill>
                        <a:srgbClr val="808080"/>
                      </a:solidFill>
                      <a:prstDash val="solid"/>
                    </a:lnR>
                    <a:lnT w="9360">
                      <a:solidFill>
                        <a:srgbClr val="808080"/>
                      </a:solidFill>
                      <a:prstDash val="solid"/>
                    </a:lnT>
                    <a:lnB w="9360">
                      <a:solidFill>
                        <a:srgbClr val="808080"/>
                      </a:solidFill>
                      <a:prstDash val="solid"/>
                    </a:lnB>
                    <a:solidFill>
                      <a:srgbClr val="ffffff"/>
                    </a:solidFill>
                  </a:tcPr>
                </a:tc>
              </a:tr>
            </a:tbl>
          </a:graphicData>
        </a:graphic>
      </p:graphicFrame>
    </p:spTree>
  </p:cSld>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1" name="PlaceHolder 1"/>
          <p:cNvSpPr>
            <a:spLocks noGrp="1"/>
          </p:cNvSpPr>
          <p:nvPr>
            <p:ph type="title"/>
          </p:nvPr>
        </p:nvSpPr>
        <p:spPr>
          <a:xfrm>
            <a:off x="1219320" y="304560"/>
            <a:ext cx="7772400" cy="1206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pic>
        <p:nvPicPr>
          <p:cNvPr id="1012" name="Picture 2" descr=""/>
          <p:cNvPicPr/>
          <p:nvPr/>
        </p:nvPicPr>
        <p:blipFill>
          <a:blip r:embed="rId1"/>
          <a:srcRect l="61766" t="12528" r="3921" b="52616"/>
          <a:stretch/>
        </p:blipFill>
        <p:spPr>
          <a:xfrm>
            <a:off x="243000" y="228600"/>
            <a:ext cx="8672400" cy="641844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3" name="PlaceHolder 1"/>
          <p:cNvSpPr>
            <a:spLocks noGrp="1"/>
          </p:cNvSpPr>
          <p:nvPr>
            <p:ph type="title"/>
          </p:nvPr>
        </p:nvSpPr>
        <p:spPr>
          <a:xfrm>
            <a:off x="1006200" y="954000"/>
            <a:ext cx="5716440" cy="695520"/>
          </a:xfrm>
          <a:prstGeom prst="rect">
            <a:avLst/>
          </a:prstGeom>
          <a:noFill/>
          <a:ln w="0">
            <a:noFill/>
          </a:ln>
        </p:spPr>
        <p:txBody>
          <a:bodyPr tIns="13320" anchor="ctr">
            <a:noAutofit/>
          </a:bodyPr>
          <a:p>
            <a:pPr marL="12600" indent="0">
              <a:spcBef>
                <a:spcPts val="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Step 5. Document the Threats</a:t>
            </a:r>
            <a:endParaRPr b="0" lang="en-US" sz="4000" spc="-1" strike="noStrike">
              <a:solidFill>
                <a:srgbClr val="d2533c"/>
              </a:solidFill>
              <a:latin typeface="Arial"/>
            </a:endParaRPr>
          </a:p>
        </p:txBody>
      </p:sp>
      <p:sp>
        <p:nvSpPr>
          <p:cNvPr id="1014" name="object 5"/>
          <p:cNvSpPr/>
          <p:nvPr/>
        </p:nvSpPr>
        <p:spPr>
          <a:xfrm>
            <a:off x="457200" y="19080"/>
            <a:ext cx="2895480" cy="328680"/>
          </a:xfrm>
          <a:prstGeom prst="rect">
            <a:avLst/>
          </a:prstGeom>
          <a:noFill/>
          <a:ln w="0">
            <a:noFill/>
          </a:ln>
        </p:spPr>
        <p:style>
          <a:lnRef idx="0"/>
          <a:fillRef idx="0"/>
          <a:effectRef idx="0"/>
          <a:fontRef idx="minor"/>
        </p:style>
        <p:txBody>
          <a:bodyPr lIns="90000" rIns="90000" tIns="10800" bIns="46800" anchor="ctr">
            <a:noAutofit/>
          </a:bodyPr>
          <a:p>
            <a:pPr marL="12600">
              <a:lnSpc>
                <a:spcPct val="100000"/>
              </a:lnSpc>
              <a:spcBef>
                <a:spcPts val="88"/>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ffffff"/>
                </a:solidFill>
                <a:latin typeface="Century Schoolbook"/>
                <a:ea typeface="Century Schoolbook"/>
              </a:rPr>
              <a:t>Miriam Celi, CISSP ~ 2017 SFISSA Security Conference</a:t>
            </a:r>
            <a:endParaRPr b="0" lang="en-US" sz="1200" spc="-1" strike="noStrike">
              <a:solidFill>
                <a:srgbClr val="000000"/>
              </a:solidFill>
              <a:latin typeface="Arial"/>
            </a:endParaRPr>
          </a:p>
        </p:txBody>
      </p:sp>
      <p:sp>
        <p:nvSpPr>
          <p:cNvPr id="1015" name="object 3"/>
          <p:cNvSpPr/>
          <p:nvPr/>
        </p:nvSpPr>
        <p:spPr>
          <a:xfrm>
            <a:off x="925560" y="2044800"/>
            <a:ext cx="6559560" cy="92844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99"/>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2a2a2a"/>
                </a:solidFill>
                <a:latin typeface="Century Schoolbook"/>
                <a:ea typeface="Century Schoolbook"/>
              </a:rPr>
              <a:t>Document each threat using a common threat template that defines a core</a:t>
            </a:r>
            <a:endParaRPr b="0" lang="en-US" sz="2000" spc="-1" strike="noStrike">
              <a:solidFill>
                <a:srgbClr val="000000"/>
              </a:solidFill>
              <a:latin typeface="Arial"/>
            </a:endParaRPr>
          </a:p>
          <a:p>
            <a:pPr marL="12600">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2a2a2a"/>
                </a:solidFill>
                <a:latin typeface="Century Schoolbook"/>
                <a:ea typeface="Century Schoolbook"/>
              </a:rPr>
              <a:t>set of attributes to capture for each threat:</a:t>
            </a:r>
            <a:endParaRPr b="0" lang="en-US" sz="2000" spc="-1" strike="noStrike">
              <a:solidFill>
                <a:srgbClr val="000000"/>
              </a:solidFill>
              <a:latin typeface="Arial"/>
            </a:endParaRPr>
          </a:p>
        </p:txBody>
      </p:sp>
      <p:graphicFrame>
        <p:nvGraphicFramePr>
          <p:cNvPr id="1016" name=""/>
          <p:cNvGraphicFramePr/>
          <p:nvPr/>
        </p:nvGraphicFramePr>
        <p:xfrm>
          <a:off x="941400" y="3040200"/>
          <a:ext cx="6446880" cy="2874960"/>
        </p:xfrm>
        <a:graphic>
          <a:graphicData uri="http://schemas.openxmlformats.org/drawingml/2006/table">
            <a:tbl>
              <a:tblPr/>
              <a:tblGrid>
                <a:gridCol w="2220840"/>
                <a:gridCol w="4226040"/>
              </a:tblGrid>
              <a:tr h="739800">
                <a:tc>
                  <a:txBody>
                    <a:bodyPr lIns="0" rIns="0" tIns="230040" bIns="0" anchor="t">
                      <a:noAutofit/>
                    </a:bodyPr>
                    <a:p>
                      <a:pPr marL="76320">
                        <a:lnSpc>
                          <a:spcPct val="100000"/>
                        </a:lnSpc>
                        <a:spcBef>
                          <a:spcPts val="1811"/>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Century Schoolbook"/>
                          <a:ea typeface="Century Schoolbook"/>
                        </a:rPr>
                        <a:t>Threat Description</a:t>
                      </a:r>
                      <a:endParaRPr b="0" lang="en-US" sz="18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92880" bIns="0" anchor="t">
                      <a:noAutofit/>
                    </a:bodyPr>
                    <a:p>
                      <a:pPr marL="76320">
                        <a:lnSpc>
                          <a:spcPct val="100000"/>
                        </a:lnSpc>
                        <a:spcBef>
                          <a:spcPts val="72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Century Schoolbook"/>
                          <a:ea typeface="Century Schoolbook"/>
                        </a:rPr>
                        <a:t>Attacker obtains authentication credentials by  monitoring the network</a:t>
                      </a:r>
                      <a:endParaRPr b="0" lang="en-US" sz="18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r>
              <a:tr h="739440">
                <a:tc>
                  <a:txBody>
                    <a:bodyPr lIns="0" rIns="0" tIns="92880" bIns="0" anchor="t">
                      <a:noAutofit/>
                    </a:bodyPr>
                    <a:p>
                      <a:pPr marL="76320">
                        <a:lnSpc>
                          <a:spcPct val="100000"/>
                        </a:lnSpc>
                        <a:spcBef>
                          <a:spcPts val="72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Century Schoolbook"/>
                          <a:ea typeface="Century Schoolbook"/>
                        </a:rPr>
                        <a:t>Threat target</a:t>
                      </a:r>
                      <a:endParaRPr b="0" lang="en-US" sz="18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92880" bIns="0" anchor="t">
                      <a:noAutofit/>
                    </a:bodyPr>
                    <a:p>
                      <a:pPr marL="76320">
                        <a:lnSpc>
                          <a:spcPct val="100000"/>
                        </a:lnSpc>
                        <a:spcBef>
                          <a:spcPts val="72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Century Schoolbook"/>
                          <a:ea typeface="Century Schoolbook"/>
                        </a:rPr>
                        <a:t>Web application user authentication process</a:t>
                      </a:r>
                      <a:endParaRPr b="0" lang="en-US" sz="18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r>
              <a:tr h="465480">
                <a:tc>
                  <a:txBody>
                    <a:bodyPr lIns="0" rIns="0" tIns="92880" bIns="0" anchor="t">
                      <a:noAutofit/>
                    </a:bodyPr>
                    <a:p>
                      <a:pPr marL="76320">
                        <a:lnSpc>
                          <a:spcPct val="100000"/>
                        </a:lnSpc>
                        <a:spcBef>
                          <a:spcPts val="72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Century Schoolbook"/>
                          <a:ea typeface="Century Schoolbook"/>
                        </a:rPr>
                        <a:t>Risk Rating</a:t>
                      </a:r>
                      <a:endParaRPr b="0" lang="en-US" sz="18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92880" bIns="0" anchor="t">
                      <a:noAutofit/>
                    </a:bodyPr>
                    <a:p>
                      <a:pPr marL="76320">
                        <a:lnSpc>
                          <a:spcPct val="100000"/>
                        </a:lnSpc>
                        <a:spcBef>
                          <a:spcPts val="72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Century Schoolbook"/>
                          <a:ea typeface="Century Schoolbook"/>
                        </a:rPr>
                        <a:t>TBD in Step 6</a:t>
                      </a:r>
                      <a:endParaRPr b="0" lang="en-US" sz="18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r>
              <a:tr h="465120">
                <a:tc>
                  <a:txBody>
                    <a:bodyPr lIns="0" rIns="0" tIns="92880" bIns="0" anchor="t">
                      <a:noAutofit/>
                    </a:bodyPr>
                    <a:p>
                      <a:pPr marL="76320">
                        <a:lnSpc>
                          <a:spcPct val="100000"/>
                        </a:lnSpc>
                        <a:spcBef>
                          <a:spcPts val="72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Century Schoolbook"/>
                          <a:ea typeface="Century Schoolbook"/>
                        </a:rPr>
                        <a:t>Attack techniques</a:t>
                      </a:r>
                      <a:endParaRPr b="0" lang="en-US" sz="18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92880" bIns="0" anchor="t">
                      <a:noAutofit/>
                    </a:bodyPr>
                    <a:p>
                      <a:pPr marL="76320">
                        <a:lnSpc>
                          <a:spcPct val="100000"/>
                        </a:lnSpc>
                        <a:spcBef>
                          <a:spcPts val="72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Century Schoolbook"/>
                          <a:ea typeface="Century Schoolbook"/>
                        </a:rPr>
                        <a:t>Use of network monitoring software</a:t>
                      </a:r>
                      <a:endParaRPr b="0" lang="en-US" sz="18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r>
              <a:tr h="465120">
                <a:tc>
                  <a:txBody>
                    <a:bodyPr lIns="0" rIns="0" tIns="93240" bIns="0" anchor="t">
                      <a:noAutofit/>
                    </a:bodyPr>
                    <a:p>
                      <a:pPr marL="76320">
                        <a:lnSpc>
                          <a:spcPct val="100000"/>
                        </a:lnSpc>
                        <a:spcBef>
                          <a:spcPts val="737"/>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Century Schoolbook"/>
                          <a:ea typeface="Century Schoolbook"/>
                        </a:rPr>
                        <a:t>Countermeasures</a:t>
                      </a:r>
                      <a:endParaRPr b="0" lang="en-US" sz="18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93240" bIns="0" anchor="t">
                      <a:noAutofit/>
                    </a:bodyPr>
                    <a:p>
                      <a:pPr marL="76320">
                        <a:lnSpc>
                          <a:spcPct val="100000"/>
                        </a:lnSpc>
                        <a:spcBef>
                          <a:spcPts val="737"/>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Century Schoolbook"/>
                          <a:ea typeface="Century Schoolbook"/>
                        </a:rPr>
                        <a:t>Use SSL to provide encrypted channel</a:t>
                      </a:r>
                      <a:endParaRPr b="0" lang="en-US" sz="18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17" name="object 2" descr=""/>
          <p:cNvPicPr/>
          <p:nvPr/>
        </p:nvPicPr>
        <p:blipFill>
          <a:blip r:embed="rId1"/>
          <a:stretch/>
        </p:blipFill>
        <p:spPr>
          <a:xfrm>
            <a:off x="2922480" y="4970520"/>
            <a:ext cx="2217960" cy="1760400"/>
          </a:xfrm>
          <a:prstGeom prst="rect">
            <a:avLst/>
          </a:prstGeom>
          <a:ln w="0">
            <a:noFill/>
          </a:ln>
        </p:spPr>
      </p:pic>
      <p:sp>
        <p:nvSpPr>
          <p:cNvPr id="1018" name="PlaceHolder 1"/>
          <p:cNvSpPr>
            <a:spLocks noGrp="1"/>
          </p:cNvSpPr>
          <p:nvPr>
            <p:ph type="title"/>
          </p:nvPr>
        </p:nvSpPr>
        <p:spPr>
          <a:xfrm>
            <a:off x="1006560" y="954000"/>
            <a:ext cx="4664160" cy="695520"/>
          </a:xfrm>
          <a:prstGeom prst="rect">
            <a:avLst/>
          </a:prstGeom>
          <a:noFill/>
          <a:ln w="0">
            <a:noFill/>
          </a:ln>
        </p:spPr>
        <p:txBody>
          <a:bodyPr tIns="13320" anchor="ctr">
            <a:noAutofit/>
          </a:bodyPr>
          <a:p>
            <a:pPr marL="12600" indent="0">
              <a:spcBef>
                <a:spcPts val="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Step 6. Rate the Threats</a:t>
            </a:r>
            <a:endParaRPr b="0" lang="en-US" sz="4000" spc="-1" strike="noStrike">
              <a:solidFill>
                <a:srgbClr val="d2533c"/>
              </a:solidFill>
              <a:latin typeface="Arial"/>
            </a:endParaRPr>
          </a:p>
        </p:txBody>
      </p:sp>
      <p:sp>
        <p:nvSpPr>
          <p:cNvPr id="1019" name="object 5"/>
          <p:cNvSpPr/>
          <p:nvPr/>
        </p:nvSpPr>
        <p:spPr>
          <a:xfrm>
            <a:off x="457200" y="19080"/>
            <a:ext cx="2895480" cy="328680"/>
          </a:xfrm>
          <a:prstGeom prst="rect">
            <a:avLst/>
          </a:prstGeom>
          <a:noFill/>
          <a:ln w="0">
            <a:noFill/>
          </a:ln>
        </p:spPr>
        <p:style>
          <a:lnRef idx="0"/>
          <a:fillRef idx="0"/>
          <a:effectRef idx="0"/>
          <a:fontRef idx="minor"/>
        </p:style>
        <p:txBody>
          <a:bodyPr lIns="90000" rIns="90000" tIns="10800" bIns="46800" anchor="ctr">
            <a:noAutofit/>
          </a:bodyPr>
          <a:p>
            <a:pPr marL="12600">
              <a:lnSpc>
                <a:spcPct val="100000"/>
              </a:lnSpc>
              <a:spcBef>
                <a:spcPts val="88"/>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ffffff"/>
                </a:solidFill>
                <a:latin typeface="Century Schoolbook"/>
                <a:ea typeface="Century Schoolbook"/>
              </a:rPr>
              <a:t>Miriam Celi, CISSP ~ 2017 SFISSA Security Conference</a:t>
            </a:r>
            <a:endParaRPr b="0" lang="en-US" sz="1200" spc="-1" strike="noStrike">
              <a:solidFill>
                <a:srgbClr val="000000"/>
              </a:solidFill>
              <a:latin typeface="Arial"/>
            </a:endParaRPr>
          </a:p>
        </p:txBody>
      </p:sp>
      <p:sp>
        <p:nvSpPr>
          <p:cNvPr id="1020" name="object 4"/>
          <p:cNvSpPr/>
          <p:nvPr/>
        </p:nvSpPr>
        <p:spPr>
          <a:xfrm>
            <a:off x="932040" y="1895400"/>
            <a:ext cx="6653160" cy="4264560"/>
          </a:xfrm>
          <a:prstGeom prst="rect">
            <a:avLst/>
          </a:prstGeom>
          <a:noFill/>
          <a:ln w="0">
            <a:noFill/>
          </a:ln>
        </p:spPr>
        <p:style>
          <a:lnRef idx="0"/>
          <a:fillRef idx="0"/>
          <a:effectRef idx="0"/>
          <a:fontRef idx="minor"/>
        </p:style>
        <p:txBody>
          <a:bodyPr lIns="0" rIns="0" tIns="13320" bIns="0" anchor="t">
            <a:spAutoFit/>
          </a:bodyPr>
          <a:p>
            <a:pPr marL="355680" indent="-343080">
              <a:lnSpc>
                <a:spcPct val="100000"/>
              </a:lnSpc>
              <a:spcBef>
                <a:spcPts val="99"/>
              </a:spcBef>
              <a:buClr>
                <a:srgbClr val="2a2a2a"/>
              </a:buClr>
              <a:buFont typeface="Arial"/>
              <a:buChar char="•"/>
              <a:tabLst>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2a2a2a"/>
                </a:solidFill>
                <a:latin typeface="Century Schoolbook"/>
              </a:rPr>
              <a:t>Rate the threats to prioritize and address the most significant threats  first. These threats present the biggest risk.</a:t>
            </a:r>
            <a:endParaRPr b="0" lang="en-US" sz="2000" spc="-1" strike="noStrike">
              <a:solidFill>
                <a:srgbClr val="000000"/>
              </a:solidFill>
              <a:latin typeface="Arial"/>
            </a:endParaRPr>
          </a:p>
          <a:p>
            <a:pPr marL="355680" indent="-343080">
              <a:lnSpc>
                <a:spcPct val="100000"/>
              </a:lnSpc>
              <a:spcBef>
                <a:spcPts val="51"/>
              </a:spcBef>
              <a:buClr>
                <a:srgbClr val="2a2a2a"/>
              </a:buClr>
              <a:buFont typeface="Arial"/>
              <a:buChar char="•"/>
              <a:tabLst>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900" spc="-1" strike="noStrike">
              <a:solidFill>
                <a:srgbClr val="000000"/>
              </a:solidFill>
              <a:latin typeface="Arial"/>
            </a:endParaRPr>
          </a:p>
          <a:p>
            <a:pPr marL="355680" indent="-343080">
              <a:lnSpc>
                <a:spcPct val="100000"/>
              </a:lnSpc>
              <a:buClr>
                <a:srgbClr val="2a2a2a"/>
              </a:buClr>
              <a:buFont typeface="Arial"/>
              <a:buChar char="•"/>
              <a:tabLst>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2a2a2a"/>
                </a:solidFill>
                <a:latin typeface="Century Schoolbook"/>
              </a:rPr>
              <a:t>The rating process weighs the probability of the threat against damage  that could result should an attack occur.</a:t>
            </a:r>
            <a:endParaRPr b="0" lang="en-US" sz="2000" spc="-1" strike="noStrike">
              <a:solidFill>
                <a:srgbClr val="000000"/>
              </a:solidFill>
              <a:latin typeface="Arial"/>
            </a:endParaRPr>
          </a:p>
          <a:p>
            <a:pPr marL="355680" indent="-343080">
              <a:lnSpc>
                <a:spcPct val="100000"/>
              </a:lnSpc>
              <a:spcBef>
                <a:spcPts val="51"/>
              </a:spcBef>
              <a:buClr>
                <a:srgbClr val="2a2a2a"/>
              </a:buClr>
              <a:buFont typeface="Arial"/>
              <a:buChar char="•"/>
              <a:tabLst>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900" spc="-1" strike="noStrike">
              <a:solidFill>
                <a:srgbClr val="000000"/>
              </a:solidFill>
              <a:latin typeface="Arial"/>
            </a:endParaRPr>
          </a:p>
          <a:p>
            <a:pPr marL="355680" indent="-343080" algn="r">
              <a:lnSpc>
                <a:spcPct val="100000"/>
              </a:lnSpc>
              <a:buClr>
                <a:srgbClr val="2a2a2a"/>
              </a:buClr>
              <a:buFont typeface="Arial"/>
              <a:buChar char="•"/>
              <a:tabLst>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2a2a2a"/>
                </a:solidFill>
                <a:latin typeface="Century Schoolbook"/>
              </a:rPr>
              <a:t>It may turn out that certain threats do not warrant any action when you</a:t>
            </a:r>
            <a:endParaRPr b="0" lang="en-US" sz="2000" spc="-1" strike="noStrike">
              <a:solidFill>
                <a:srgbClr val="000000"/>
              </a:solidFill>
              <a:latin typeface="Arial"/>
            </a:endParaRPr>
          </a:p>
          <a:p>
            <a:pPr marL="355680" indent="-343080" algn="r">
              <a:lnSpc>
                <a:spcPct val="100000"/>
              </a:lnSpc>
              <a:tabLst>
                <a:tab algn="l" pos="0"/>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2a2a2a"/>
                </a:solidFill>
                <a:latin typeface="Century Schoolbook"/>
              </a:rPr>
              <a:t>compare the risk posed by the threat with the resulting mitigation costs.</a:t>
            </a:r>
            <a:endParaRPr b="0" lang="en-US" sz="2000" spc="-1" strike="noStrike">
              <a:solidFill>
                <a:srgbClr val="000000"/>
              </a:solidFill>
              <a:latin typeface="Arial"/>
            </a:endParaRPr>
          </a:p>
          <a:p>
            <a:pPr marL="355680" indent="-343080">
              <a:lnSpc>
                <a:spcPct val="100000"/>
              </a:lnSpc>
              <a:tabLst>
                <a:tab algn="l" pos="0"/>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2000" spc="-1" strike="noStrike">
              <a:solidFill>
                <a:srgbClr val="000000"/>
              </a:solidFill>
              <a:latin typeface="Arial"/>
            </a:endParaRPr>
          </a:p>
          <a:p>
            <a:pPr marL="355680" indent="-343080">
              <a:lnSpc>
                <a:spcPct val="100000"/>
              </a:lnSpc>
              <a:buClr>
                <a:srgbClr val="2a2a2a"/>
              </a:buClr>
              <a:buFont typeface="Arial"/>
              <a:buChar char="•"/>
              <a:tabLst>
                <a:tab algn="l" pos="353880"/>
                <a:tab algn="l" pos="35568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2a2a2a"/>
                </a:solidFill>
                <a:latin typeface="Century Schoolbook"/>
              </a:rPr>
              <a:t>T</a:t>
            </a:r>
            <a:r>
              <a:rPr b="0" lang="en-US" sz="2000" spc="-1" strike="noStrike">
                <a:solidFill>
                  <a:srgbClr val="000000"/>
                </a:solidFill>
                <a:latin typeface="Century Schoolbook"/>
              </a:rPr>
              <a:t>he DREAD model can be used to help calculate risk.</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1" name="PlaceHolder 1"/>
          <p:cNvSpPr>
            <a:spLocks noGrp="1"/>
          </p:cNvSpPr>
          <p:nvPr>
            <p:ph type="title"/>
          </p:nvPr>
        </p:nvSpPr>
        <p:spPr>
          <a:xfrm>
            <a:off x="457200" y="533160"/>
            <a:ext cx="8229600" cy="9903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300" spc="-1" strike="noStrike">
                <a:solidFill>
                  <a:srgbClr val="d2533c"/>
                </a:solidFill>
                <a:latin typeface="Arial"/>
              </a:rPr>
              <a:t>DREAD – </a:t>
            </a:r>
            <a:r>
              <a:rPr b="0" lang="en-US" sz="3600" spc="-1" strike="noStrike">
                <a:solidFill>
                  <a:srgbClr val="d2533c"/>
                </a:solidFill>
                <a:latin typeface="Arial"/>
              </a:rPr>
              <a:t>Risk Ranking Methodology</a:t>
            </a:r>
            <a:endParaRPr b="0" lang="en-US" sz="3600" spc="-1" strike="noStrike">
              <a:solidFill>
                <a:srgbClr val="d2533c"/>
              </a:solidFill>
              <a:latin typeface="Arial"/>
            </a:endParaRPr>
          </a:p>
        </p:txBody>
      </p:sp>
      <p:sp>
        <p:nvSpPr>
          <p:cNvPr id="1022" name=""/>
          <p:cNvSpPr txBox="1"/>
          <p:nvPr/>
        </p:nvSpPr>
        <p:spPr>
          <a:xfrm>
            <a:off x="457200" y="1599840"/>
            <a:ext cx="8229600" cy="4876920"/>
          </a:xfrm>
          <a:prstGeom prst="rect">
            <a:avLst/>
          </a:prstGeom>
          <a:noFill/>
          <a:ln w="0">
            <a:noFill/>
          </a:ln>
        </p:spPr>
        <p:txBody>
          <a:bodyPr anchor="t">
            <a:normAutofit/>
          </a:bodyPr>
          <a:p>
            <a:pPr marL="182520" indent="-182520" algn="just">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After this STRIDE model, another model called DREAD model is applied to each identified threat. The DREAD model is a threat rating model and is used to assign threat severity and priority level of identified threats. The DREAD model stands for Damage potential, Reproducibility, Exploitability, Affected users and Discoverability. </a:t>
            </a:r>
            <a:endParaRPr b="0" lang="en-US" sz="2400" spc="-1" strike="noStrike">
              <a:solidFill>
                <a:srgbClr val="292934"/>
              </a:solidFill>
              <a:latin typeface="Arial"/>
            </a:endParaRPr>
          </a:p>
          <a:p>
            <a:pPr marL="182520" indent="-182520" algn="just">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When this process of threat rating by the DREAD model is completed, possible mitigation measures are recommended and listed in the next chapter</a:t>
            </a:r>
            <a:endParaRPr b="0" lang="en-US" sz="2400" spc="-1" strike="noStrike">
              <a:solidFill>
                <a:srgbClr val="292934"/>
              </a:solidFill>
              <a:latin typeface="Arial"/>
            </a:endParaRPr>
          </a:p>
          <a:p>
            <a:pPr marL="182520" indent="-182520" algn="just">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STRIDE approach is a manual process and does not have tool support.</a:t>
            </a:r>
            <a:endParaRPr b="0" lang="en-US" sz="2400" spc="-1" strike="noStrike">
              <a:solidFill>
                <a:srgbClr val="292934"/>
              </a:solidFill>
              <a:latin typeface="Arial"/>
            </a:endParaRPr>
          </a:p>
          <a:p>
            <a:pPr marL="18252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p:txBody>
      </p:sp>
      <p:sp>
        <p:nvSpPr>
          <p:cNvPr id="1023" name="Slide Number Placeholder 3"/>
          <p:cNvSpPr/>
          <p:nvPr/>
        </p:nvSpPr>
        <p:spPr>
          <a:xfrm>
            <a:off x="7620120" y="19080"/>
            <a:ext cx="1066680" cy="328680"/>
          </a:xfrm>
          <a:prstGeom prst="rect">
            <a:avLst/>
          </a:prstGeom>
          <a:noFill/>
          <a:ln w="0">
            <a:noFill/>
          </a:ln>
        </p:spPr>
        <p:style>
          <a:lnRef idx="0"/>
          <a:fillRef idx="0"/>
          <a:effectRef idx="0"/>
          <a:fontRef idx="minor"/>
        </p:style>
        <p:txBody>
          <a:bodyPr lIns="90000" rIns="90000" tIns="46800" bIns="46800" anchor="ctr">
            <a:noAutofit/>
          </a:bodyPr>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fld id="{3A93E185-10A4-4D55-8939-672DABC32485}" type="slidenum">
              <a:rPr b="1" lang="en-US" sz="1400" spc="-1" strike="noStrike">
                <a:solidFill>
                  <a:srgbClr val="ffffff"/>
                </a:solidFill>
                <a:latin typeface="Arial"/>
              </a:rPr>
              <a:t>&lt;number&gt;</a:t>
            </a:fld>
            <a:endParaRPr b="0" lang="en-US" sz="1400" spc="-1" strike="noStrike">
              <a:solidFill>
                <a:srgbClr val="000000"/>
              </a:solidFill>
              <a:latin typeface="Arial"/>
            </a:endParaRPr>
          </a:p>
        </p:txBody>
      </p:sp>
      <p:sp>
        <p:nvSpPr>
          <p:cNvPr id="1024" name="Footer Placeholder 4"/>
          <p:cNvSpPr/>
          <p:nvPr/>
        </p:nvSpPr>
        <p:spPr>
          <a:xfrm>
            <a:off x="0" y="6554880"/>
            <a:ext cx="9144000" cy="328680"/>
          </a:xfrm>
          <a:prstGeom prst="rect">
            <a:avLst/>
          </a:prstGeom>
          <a:noFill/>
          <a:ln w="0">
            <a:noFill/>
          </a:ln>
        </p:spPr>
        <p:style>
          <a:lnRef idx="0"/>
          <a:fillRef idx="0"/>
          <a:effectRef idx="0"/>
          <a:fontRef idx="minor"/>
        </p:style>
        <p:txBody>
          <a:bodyPr lIns="90000" rIns="90000" tIns="46800" bIns="46800" anchor="ctr">
            <a:noAutofit/>
          </a:bodyPr>
          <a:p>
            <a:pPr algn="ct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900" spc="-1" strike="noStrike">
                <a:solidFill>
                  <a:srgbClr val="000000"/>
                </a:solidFill>
                <a:latin typeface="Arial"/>
              </a:rPr>
              <a:t>From </a:t>
            </a:r>
            <a:r>
              <a:rPr b="0" i="1" lang="en-US" sz="900" spc="-1" strike="noStrike">
                <a:solidFill>
                  <a:srgbClr val="000000"/>
                </a:solidFill>
                <a:latin typeface="Arial"/>
              </a:rPr>
              <a:t>Security in Computing, Fifth Edition</a:t>
            </a:r>
            <a:r>
              <a:rPr b="0" lang="en-US" sz="900" spc="-1" strike="noStrike">
                <a:solidFill>
                  <a:srgbClr val="000000"/>
                </a:solidFill>
                <a:latin typeface="Arial"/>
              </a:rPr>
              <a:t>, by Charles P. Pfleeger, et al. (ISBN: 9780134085043). Copyright 2015 by Pearson Education, Inc. All rights reserved.</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5" name="PlaceHolder 1"/>
          <p:cNvSpPr>
            <a:spLocks noGrp="1"/>
          </p:cNvSpPr>
          <p:nvPr>
            <p:ph type="title"/>
          </p:nvPr>
        </p:nvSpPr>
        <p:spPr>
          <a:xfrm>
            <a:off x="626760" y="606240"/>
            <a:ext cx="6186600" cy="695160"/>
          </a:xfrm>
          <a:prstGeom prst="rect">
            <a:avLst/>
          </a:prstGeom>
          <a:noFill/>
          <a:ln w="0">
            <a:noFill/>
          </a:ln>
        </p:spPr>
        <p:txBody>
          <a:bodyPr tIns="13320" anchor="ctr">
            <a:noAutofit/>
          </a:bodyPr>
          <a:p>
            <a:pPr marL="12600" indent="0">
              <a:spcBef>
                <a:spcPts val="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DREAD – </a:t>
            </a:r>
            <a:r>
              <a:rPr b="0" lang="en-US" sz="3200" spc="-1" strike="noStrike">
                <a:solidFill>
                  <a:srgbClr val="d2533c"/>
                </a:solidFill>
                <a:latin typeface="Arial"/>
              </a:rPr>
              <a:t>Risk Ranking Methodology</a:t>
            </a:r>
            <a:endParaRPr b="0" lang="en-US" sz="3200" spc="-1" strike="noStrike">
              <a:solidFill>
                <a:srgbClr val="d2533c"/>
              </a:solidFill>
              <a:latin typeface="Arial"/>
            </a:endParaRPr>
          </a:p>
        </p:txBody>
      </p:sp>
      <p:sp>
        <p:nvSpPr>
          <p:cNvPr id="1026" name="object 4"/>
          <p:cNvSpPr/>
          <p:nvPr/>
        </p:nvSpPr>
        <p:spPr>
          <a:xfrm>
            <a:off x="457200" y="19080"/>
            <a:ext cx="2895480" cy="328680"/>
          </a:xfrm>
          <a:prstGeom prst="rect">
            <a:avLst/>
          </a:prstGeom>
          <a:noFill/>
          <a:ln w="0">
            <a:noFill/>
          </a:ln>
        </p:spPr>
        <p:style>
          <a:lnRef idx="0"/>
          <a:fillRef idx="0"/>
          <a:effectRef idx="0"/>
          <a:fontRef idx="minor"/>
        </p:style>
        <p:txBody>
          <a:bodyPr lIns="90000" rIns="90000" tIns="10800" bIns="46800" anchor="ctr">
            <a:noAutofit/>
          </a:bodyPr>
          <a:p>
            <a:pPr marL="12600">
              <a:lnSpc>
                <a:spcPct val="100000"/>
              </a:lnSpc>
              <a:spcBef>
                <a:spcPts val="88"/>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ffffff"/>
                </a:solidFill>
                <a:latin typeface="Century Schoolbook"/>
                <a:ea typeface="Century Schoolbook"/>
              </a:rPr>
              <a:t>Miriam Celi, CISSP ~ 2017 SFISSA Security Conference</a:t>
            </a:r>
            <a:endParaRPr b="0" lang="en-US" sz="1200" spc="-1" strike="noStrike">
              <a:solidFill>
                <a:srgbClr val="000000"/>
              </a:solidFill>
              <a:latin typeface="Arial"/>
            </a:endParaRPr>
          </a:p>
        </p:txBody>
      </p:sp>
      <p:sp>
        <p:nvSpPr>
          <p:cNvPr id="1027" name="object 3"/>
          <p:cNvSpPr/>
          <p:nvPr/>
        </p:nvSpPr>
        <p:spPr>
          <a:xfrm>
            <a:off x="627120" y="1465200"/>
            <a:ext cx="7029360" cy="5094360"/>
          </a:xfrm>
          <a:prstGeom prst="rect">
            <a:avLst/>
          </a:prstGeom>
          <a:noFill/>
          <a:ln w="0">
            <a:noFill/>
          </a:ln>
        </p:spPr>
        <p:style>
          <a:lnRef idx="0"/>
          <a:fillRef idx="0"/>
          <a:effectRef idx="0"/>
          <a:fontRef idx="minor"/>
        </p:style>
        <p:txBody>
          <a:bodyPr lIns="0" rIns="0" tIns="13320" bIns="0" anchor="t">
            <a:spAutoFit/>
          </a:bodyPr>
          <a:p>
            <a:pPr marL="12600">
              <a:lnSpc>
                <a:spcPct val="100000"/>
              </a:lnSpc>
              <a:spcBef>
                <a:spcPts val="99"/>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Century Schoolbook"/>
                <a:ea typeface="Century Schoolbook"/>
              </a:rPr>
              <a:t>With the DREAD model, you arrive at the risk rating for a given threat by</a:t>
            </a:r>
            <a:endParaRPr b="0" lang="en-US" sz="2000" spc="-1" strike="noStrike">
              <a:solidFill>
                <a:srgbClr val="000000"/>
              </a:solidFill>
              <a:latin typeface="Arial"/>
            </a:endParaRPr>
          </a:p>
          <a:p>
            <a:pPr marL="12600">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Century Schoolbook"/>
                <a:ea typeface="Century Schoolbook"/>
              </a:rPr>
              <a:t>asking the following questions:</a:t>
            </a:r>
            <a:endParaRPr b="0" lang="en-US" sz="2000" spc="-1" strike="noStrike">
              <a:solidFill>
                <a:srgbClr val="000000"/>
              </a:solidFill>
              <a:latin typeface="Arial"/>
            </a:endParaRPr>
          </a:p>
          <a:p>
            <a:pPr marL="12600">
              <a:lnSpc>
                <a:spcPct val="100000"/>
              </a:lnSpc>
              <a:spcBef>
                <a:spcPts val="1800"/>
              </a:spcBef>
              <a:buClr>
                <a:srgbClr val="292934"/>
              </a:buClr>
              <a:buFont typeface="Arial"/>
              <a:buChar char="•"/>
              <a:tabLst>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2000" spc="-1" strike="noStrike">
                <a:solidFill>
                  <a:srgbClr val="000000"/>
                </a:solidFill>
                <a:latin typeface="Century Schoolbook"/>
                <a:ea typeface="Century Schoolbook"/>
              </a:rPr>
              <a:t>D</a:t>
            </a:r>
            <a:r>
              <a:rPr b="0" lang="en-US" sz="2000" spc="-1" strike="noStrike">
                <a:solidFill>
                  <a:srgbClr val="000000"/>
                </a:solidFill>
                <a:latin typeface="Century Schoolbook"/>
                <a:ea typeface="Century Schoolbook"/>
              </a:rPr>
              <a:t>amage potential: How great is the damage if the vulnerability is exploited?</a:t>
            </a:r>
            <a:endParaRPr b="0" lang="en-US" sz="2000" spc="-1" strike="noStrike">
              <a:solidFill>
                <a:srgbClr val="000000"/>
              </a:solidFill>
              <a:latin typeface="Arial"/>
            </a:endParaRPr>
          </a:p>
          <a:p>
            <a:pPr marL="12600">
              <a:lnSpc>
                <a:spcPct val="100000"/>
              </a:lnSpc>
              <a:spcBef>
                <a:spcPts val="1800"/>
              </a:spcBef>
              <a:buClr>
                <a:srgbClr val="292934"/>
              </a:buClr>
              <a:buFont typeface="Arial"/>
              <a:buChar char="•"/>
              <a:tabLst>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2000" spc="-1" strike="noStrike">
                <a:solidFill>
                  <a:srgbClr val="000000"/>
                </a:solidFill>
                <a:latin typeface="Century Schoolbook"/>
                <a:ea typeface="Century Schoolbook"/>
              </a:rPr>
              <a:t>R</a:t>
            </a:r>
            <a:r>
              <a:rPr b="0" lang="en-US" sz="2000" spc="-1" strike="noStrike">
                <a:solidFill>
                  <a:srgbClr val="000000"/>
                </a:solidFill>
                <a:latin typeface="Century Schoolbook"/>
                <a:ea typeface="Century Schoolbook"/>
              </a:rPr>
              <a:t>eproducibility: How easy is it to reproduce the attack?</a:t>
            </a:r>
            <a:endParaRPr b="0" lang="en-US" sz="2000" spc="-1" strike="noStrike">
              <a:solidFill>
                <a:srgbClr val="000000"/>
              </a:solidFill>
              <a:latin typeface="Arial"/>
            </a:endParaRPr>
          </a:p>
          <a:p>
            <a:pPr marL="12600">
              <a:lnSpc>
                <a:spcPct val="100000"/>
              </a:lnSpc>
              <a:spcBef>
                <a:spcPts val="1800"/>
              </a:spcBef>
              <a:buClr>
                <a:srgbClr val="292934"/>
              </a:buClr>
              <a:buFont typeface="Arial"/>
              <a:buChar char="•"/>
              <a:tabLst>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2000" spc="-1" strike="noStrike">
                <a:solidFill>
                  <a:srgbClr val="000000"/>
                </a:solidFill>
                <a:latin typeface="Century Schoolbook"/>
                <a:ea typeface="Century Schoolbook"/>
              </a:rPr>
              <a:t>E</a:t>
            </a:r>
            <a:r>
              <a:rPr b="0" lang="en-US" sz="2000" spc="-1" strike="noStrike">
                <a:solidFill>
                  <a:srgbClr val="000000"/>
                </a:solidFill>
                <a:latin typeface="Century Schoolbook"/>
                <a:ea typeface="Century Schoolbook"/>
              </a:rPr>
              <a:t>xploitability: How easy is it to launch an attack?</a:t>
            </a:r>
            <a:endParaRPr b="0" lang="en-US" sz="2000" spc="-1" strike="noStrike">
              <a:solidFill>
                <a:srgbClr val="000000"/>
              </a:solidFill>
              <a:latin typeface="Arial"/>
            </a:endParaRPr>
          </a:p>
          <a:p>
            <a:pPr marL="12600">
              <a:lnSpc>
                <a:spcPct val="100000"/>
              </a:lnSpc>
              <a:spcBef>
                <a:spcPts val="1800"/>
              </a:spcBef>
              <a:buClr>
                <a:srgbClr val="292934"/>
              </a:buClr>
              <a:buFont typeface="Arial"/>
              <a:buChar char="•"/>
              <a:tabLst>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2000" spc="-1" strike="noStrike">
                <a:solidFill>
                  <a:srgbClr val="000000"/>
                </a:solidFill>
                <a:latin typeface="Century Schoolbook"/>
                <a:ea typeface="Century Schoolbook"/>
              </a:rPr>
              <a:t>A</a:t>
            </a:r>
            <a:r>
              <a:rPr b="0" lang="en-US" sz="2000" spc="-1" strike="noStrike">
                <a:solidFill>
                  <a:srgbClr val="000000"/>
                </a:solidFill>
                <a:latin typeface="Century Schoolbook"/>
                <a:ea typeface="Century Schoolbook"/>
              </a:rPr>
              <a:t>ffected users: As a rough percentage, how many users are affected?</a:t>
            </a:r>
            <a:endParaRPr b="0" lang="en-US" sz="2000" spc="-1" strike="noStrike">
              <a:solidFill>
                <a:srgbClr val="000000"/>
              </a:solidFill>
              <a:latin typeface="Arial"/>
            </a:endParaRPr>
          </a:p>
          <a:p>
            <a:pPr marL="12600">
              <a:lnSpc>
                <a:spcPct val="100000"/>
              </a:lnSpc>
              <a:spcBef>
                <a:spcPts val="1800"/>
              </a:spcBef>
              <a:buClr>
                <a:srgbClr val="292934"/>
              </a:buClr>
              <a:buFont typeface="Arial"/>
              <a:buChar char="•"/>
              <a:tabLst>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2000" spc="-1" strike="noStrike">
                <a:solidFill>
                  <a:srgbClr val="000000"/>
                </a:solidFill>
                <a:latin typeface="Century Schoolbook"/>
                <a:ea typeface="Century Schoolbook"/>
              </a:rPr>
              <a:t>D</a:t>
            </a:r>
            <a:r>
              <a:rPr b="0" lang="en-US" sz="2000" spc="-1" strike="noStrike">
                <a:solidFill>
                  <a:srgbClr val="000000"/>
                </a:solidFill>
                <a:latin typeface="Century Schoolbook"/>
                <a:ea typeface="Century Schoolbook"/>
              </a:rPr>
              <a:t>iscoverability: How easy is it to find the vulnerability?</a:t>
            </a:r>
            <a:endParaRPr b="0" lang="en-US" sz="2000" spc="-1" strike="noStrike">
              <a:solidFill>
                <a:srgbClr val="000000"/>
              </a:solidFill>
              <a:latin typeface="Arial"/>
            </a:endParaRPr>
          </a:p>
          <a:p>
            <a:pPr marL="12600">
              <a:lnSpc>
                <a:spcPct val="100000"/>
              </a:lnSpc>
              <a:spcBef>
                <a:spcPts val="37"/>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2200" spc="-1" strike="noStrike">
              <a:solidFill>
                <a:srgbClr val="000000"/>
              </a:solidFill>
              <a:latin typeface="Arial"/>
            </a:endParaRPr>
          </a:p>
          <a:p>
            <a:pPr marL="12600">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800" spc="-1" strike="noStrike">
                <a:solidFill>
                  <a:srgbClr val="000000"/>
                </a:solidFill>
                <a:latin typeface="Century Schoolbook"/>
                <a:ea typeface="Century Schoolbook"/>
              </a:rPr>
              <a:t>Risk = (Damage + Reproducibility + Exploitability + Affected Users + Discoverability) / 5</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3" name="PlaceHolder 1"/>
          <p:cNvSpPr>
            <a:spLocks noGrp="1"/>
          </p:cNvSpPr>
          <p:nvPr>
            <p:ph type="title"/>
          </p:nvPr>
        </p:nvSpPr>
        <p:spPr>
          <a:xfrm>
            <a:off x="1006200" y="954000"/>
            <a:ext cx="5653080" cy="695520"/>
          </a:xfrm>
          <a:prstGeom prst="rect">
            <a:avLst/>
          </a:prstGeom>
          <a:noFill/>
          <a:ln w="0">
            <a:noFill/>
          </a:ln>
        </p:spPr>
        <p:txBody>
          <a:bodyPr tIns="13320" anchor="ctr">
            <a:noAutofit/>
          </a:bodyPr>
          <a:p>
            <a:pPr marL="12600" indent="0">
              <a:spcBef>
                <a:spcPts val="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Threat Modeling Participants</a:t>
            </a:r>
            <a:endParaRPr b="0" lang="en-US" sz="4000" spc="-1" strike="noStrike">
              <a:solidFill>
                <a:srgbClr val="d2533c"/>
              </a:solidFill>
              <a:latin typeface="Arial"/>
            </a:endParaRPr>
          </a:p>
        </p:txBody>
      </p:sp>
      <p:sp>
        <p:nvSpPr>
          <p:cNvPr id="794" name="object 4"/>
          <p:cNvSpPr/>
          <p:nvPr/>
        </p:nvSpPr>
        <p:spPr>
          <a:xfrm>
            <a:off x="457200" y="19080"/>
            <a:ext cx="2895480" cy="328680"/>
          </a:xfrm>
          <a:prstGeom prst="rect">
            <a:avLst/>
          </a:prstGeom>
          <a:noFill/>
          <a:ln w="0">
            <a:noFill/>
          </a:ln>
        </p:spPr>
        <p:style>
          <a:lnRef idx="0"/>
          <a:fillRef idx="0"/>
          <a:effectRef idx="0"/>
          <a:fontRef idx="minor"/>
        </p:style>
        <p:txBody>
          <a:bodyPr lIns="90000" rIns="90000" tIns="10800" bIns="46800" anchor="ctr">
            <a:noAutofit/>
          </a:bodyPr>
          <a:p>
            <a:pPr marL="12600">
              <a:lnSpc>
                <a:spcPct val="100000"/>
              </a:lnSpc>
              <a:spcBef>
                <a:spcPts val="88"/>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ffffff"/>
                </a:solidFill>
                <a:latin typeface="Century Schoolbook"/>
                <a:ea typeface="Century Schoolbook"/>
              </a:rPr>
              <a:t>Miriam Celi, CISSP ~ 2017 SFISSA Security Conference</a:t>
            </a:r>
            <a:endParaRPr b="0" lang="en-US" sz="1200" spc="-1" strike="noStrike">
              <a:solidFill>
                <a:srgbClr val="000000"/>
              </a:solidFill>
              <a:latin typeface="Arial"/>
            </a:endParaRPr>
          </a:p>
        </p:txBody>
      </p:sp>
      <p:sp>
        <p:nvSpPr>
          <p:cNvPr id="795" name="object 3"/>
          <p:cNvSpPr/>
          <p:nvPr/>
        </p:nvSpPr>
        <p:spPr>
          <a:xfrm>
            <a:off x="1006560" y="1874880"/>
            <a:ext cx="5949720" cy="4090320"/>
          </a:xfrm>
          <a:prstGeom prst="rect">
            <a:avLst/>
          </a:prstGeom>
          <a:noFill/>
          <a:ln w="0">
            <a:noFill/>
          </a:ln>
        </p:spPr>
        <p:style>
          <a:lnRef idx="0"/>
          <a:fillRef idx="0"/>
          <a:effectRef idx="0"/>
          <a:fontRef idx="minor"/>
        </p:style>
        <p:txBody>
          <a:bodyPr lIns="0" rIns="0" tIns="13320" bIns="0" anchor="t">
            <a:spAutoFit/>
          </a:bodyPr>
          <a:p>
            <a:pPr marL="195120" indent="-182520">
              <a:lnSpc>
                <a:spcPct val="100000"/>
              </a:lnSpc>
              <a:spcBef>
                <a:spcPts val="99"/>
              </a:spcBef>
              <a:buClr>
                <a:srgbClr val="6e6e74"/>
              </a:buClr>
              <a:buSzPct val="80000"/>
              <a:buFont typeface="Arial"/>
              <a:buChar char="•"/>
              <a:tabLst>
                <a:tab algn="l" pos="19512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Century Schoolbook"/>
              </a:rPr>
              <a:t>Threat modeling is a team activity</a:t>
            </a:r>
            <a:endParaRPr b="0" lang="en-US" sz="2000" spc="-1" strike="noStrike">
              <a:solidFill>
                <a:srgbClr val="000000"/>
              </a:solidFill>
              <a:latin typeface="Arial"/>
            </a:endParaRPr>
          </a:p>
          <a:p>
            <a:pPr marL="195120" indent="-182520">
              <a:lnSpc>
                <a:spcPct val="100000"/>
              </a:lnSpc>
              <a:spcBef>
                <a:spcPts val="1675"/>
              </a:spcBef>
              <a:buClr>
                <a:srgbClr val="6e6e74"/>
              </a:buClr>
              <a:buSzPct val="80000"/>
              <a:buFont typeface="Arial"/>
              <a:buChar char="•"/>
              <a:tabLst>
                <a:tab algn="l" pos="19512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Century Schoolbook"/>
              </a:rPr>
              <a:t>Members of development and test teams, such as:</a:t>
            </a:r>
            <a:endParaRPr b="0" lang="en-US" sz="2000" spc="-1" strike="noStrike">
              <a:solidFill>
                <a:srgbClr val="000000"/>
              </a:solidFill>
              <a:latin typeface="Arial"/>
            </a:endParaRPr>
          </a:p>
          <a:p>
            <a:pPr lvl="1" marL="469800" indent="-182520">
              <a:lnSpc>
                <a:spcPct val="100000"/>
              </a:lnSpc>
              <a:spcBef>
                <a:spcPts val="964"/>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52525"/>
                </a:solidFill>
                <a:latin typeface="Century Schoolbook"/>
                <a:ea typeface="Arial"/>
              </a:rPr>
              <a:t>Application architects</a:t>
            </a:r>
            <a:endParaRPr b="0" lang="en-US" sz="2000" spc="-1" strike="noStrike">
              <a:solidFill>
                <a:srgbClr val="000000"/>
              </a:solidFill>
              <a:latin typeface="Arial"/>
            </a:endParaRPr>
          </a:p>
          <a:p>
            <a:pPr lvl="1" marL="469800" indent="-182520">
              <a:lnSpc>
                <a:spcPct val="100000"/>
              </a:lnSpc>
              <a:spcBef>
                <a:spcPts val="964"/>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52525"/>
                </a:solidFill>
                <a:latin typeface="Century Schoolbook"/>
                <a:ea typeface="Arial"/>
              </a:rPr>
              <a:t>Security professionals</a:t>
            </a:r>
            <a:endParaRPr b="0" lang="en-US" sz="2000" spc="-1" strike="noStrike">
              <a:solidFill>
                <a:srgbClr val="000000"/>
              </a:solidFill>
              <a:latin typeface="Arial"/>
            </a:endParaRPr>
          </a:p>
          <a:p>
            <a:pPr lvl="1" marL="469800" indent="-182520">
              <a:lnSpc>
                <a:spcPct val="100000"/>
              </a:lnSpc>
              <a:spcBef>
                <a:spcPts val="964"/>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52525"/>
                </a:solidFill>
                <a:latin typeface="Century Schoolbook"/>
                <a:ea typeface="Arial"/>
              </a:rPr>
              <a:t>Developers</a:t>
            </a:r>
            <a:endParaRPr b="0" lang="en-US" sz="2000" spc="-1" strike="noStrike">
              <a:solidFill>
                <a:srgbClr val="000000"/>
              </a:solidFill>
              <a:latin typeface="Arial"/>
            </a:endParaRPr>
          </a:p>
          <a:p>
            <a:pPr lvl="1" marL="469800" indent="-182520">
              <a:lnSpc>
                <a:spcPct val="100000"/>
              </a:lnSpc>
              <a:spcBef>
                <a:spcPts val="964"/>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52525"/>
                </a:solidFill>
                <a:latin typeface="Century Schoolbook"/>
                <a:ea typeface="Arial"/>
              </a:rPr>
              <a:t>Testers</a:t>
            </a:r>
            <a:endParaRPr b="0" lang="en-US" sz="2000" spc="-1" strike="noStrike">
              <a:solidFill>
                <a:srgbClr val="000000"/>
              </a:solidFill>
              <a:latin typeface="Arial"/>
            </a:endParaRPr>
          </a:p>
          <a:p>
            <a:pPr lvl="1" marL="469800" indent="-182520">
              <a:lnSpc>
                <a:spcPct val="100000"/>
              </a:lnSpc>
              <a:spcBef>
                <a:spcPts val="964"/>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52525"/>
                </a:solidFill>
                <a:latin typeface="Century Schoolbook"/>
                <a:ea typeface="Arial"/>
              </a:rPr>
              <a:t>System Administrators</a:t>
            </a:r>
            <a:endParaRPr b="0" lang="en-US" sz="2000" spc="-1" strike="noStrike">
              <a:solidFill>
                <a:srgbClr val="000000"/>
              </a:solidFill>
              <a:latin typeface="Arial"/>
            </a:endParaRPr>
          </a:p>
          <a:p>
            <a:pPr marL="195120" indent="-182520">
              <a:lnSpc>
                <a:spcPts val="2273"/>
              </a:lnSpc>
              <a:spcBef>
                <a:spcPts val="1851"/>
              </a:spcBef>
              <a:buClr>
                <a:srgbClr val="6e6e74"/>
              </a:buClr>
              <a:buSzPct val="80000"/>
              <a:buFont typeface="Arial"/>
              <a:buChar char="•"/>
              <a:tabLst>
                <a:tab algn="l" pos="19512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Century Schoolbook"/>
              </a:rPr>
              <a:t>Work together to identify exposures in the application design of a  system.</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8" name="PlaceHolder 1"/>
          <p:cNvSpPr>
            <a:spLocks noGrp="1"/>
          </p:cNvSpPr>
          <p:nvPr>
            <p:ph type="title"/>
          </p:nvPr>
        </p:nvSpPr>
        <p:spPr>
          <a:xfrm>
            <a:off x="425160" y="187200"/>
            <a:ext cx="8218440" cy="97488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Rate the Threats cont’d</a:t>
            </a:r>
            <a:endParaRPr b="0" lang="en-US" sz="4000" spc="-1" strike="noStrike">
              <a:solidFill>
                <a:srgbClr val="d2533c"/>
              </a:solidFill>
              <a:latin typeface="Arial"/>
            </a:endParaRPr>
          </a:p>
        </p:txBody>
      </p:sp>
      <p:sp>
        <p:nvSpPr>
          <p:cNvPr id="1029" name=""/>
          <p:cNvSpPr txBox="1"/>
          <p:nvPr/>
        </p:nvSpPr>
        <p:spPr>
          <a:xfrm>
            <a:off x="456840" y="1523880"/>
            <a:ext cx="8218440" cy="5181840"/>
          </a:xfrm>
          <a:prstGeom prst="rect">
            <a:avLst/>
          </a:prstGeom>
          <a:noFill/>
          <a:ln w="0">
            <a:noFill/>
          </a:ln>
        </p:spPr>
        <p:txBody>
          <a:bodyPr anchor="t">
            <a:normAutofit/>
          </a:bodyPr>
          <a:p>
            <a:pPr marL="182520" indent="-182520" algn="just">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This way of assessing risk is too simplistic for some, so at Microsoft, the DREAD model is used to refine this calculation to add a dimension that assesses what the impact of a security threat really means.</a:t>
            </a:r>
            <a:endParaRPr b="0" lang="en-US" sz="2400" spc="-1" strike="noStrike">
              <a:solidFill>
                <a:srgbClr val="292934"/>
              </a:solidFill>
              <a:latin typeface="Arial"/>
            </a:endParaRPr>
          </a:p>
          <a:p>
            <a:pPr lvl="1" marL="800280" indent="-343080" algn="just">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2400" spc="-1" strike="noStrike">
                <a:solidFill>
                  <a:srgbClr val="292934"/>
                </a:solidFill>
                <a:latin typeface="Arial"/>
              </a:rPr>
              <a:t>Damage potential</a:t>
            </a:r>
            <a:r>
              <a:rPr b="0" lang="en-US" sz="2400" spc="-1" strike="noStrike">
                <a:solidFill>
                  <a:srgbClr val="292934"/>
                </a:solidFill>
                <a:latin typeface="Arial"/>
              </a:rPr>
              <a:t>: How much damage can the threat inflict on the system?</a:t>
            </a:r>
            <a:endParaRPr b="0" lang="en-US" sz="2400" spc="-1" strike="noStrike">
              <a:solidFill>
                <a:srgbClr val="292934"/>
              </a:solidFill>
              <a:latin typeface="Arial"/>
            </a:endParaRPr>
          </a:p>
          <a:p>
            <a:pPr lvl="1" marL="800280" indent="-343080" algn="just">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2400" spc="-1" strike="noStrike">
                <a:solidFill>
                  <a:srgbClr val="292934"/>
                </a:solidFill>
                <a:latin typeface="Arial"/>
              </a:rPr>
              <a:t>Reproducibility</a:t>
            </a:r>
            <a:r>
              <a:rPr b="0" lang="en-US" sz="2400" spc="-1" strike="noStrike">
                <a:solidFill>
                  <a:srgbClr val="292934"/>
                </a:solidFill>
                <a:latin typeface="Arial"/>
              </a:rPr>
              <a:t>: How difficult is it to reproduce the threat?</a:t>
            </a:r>
            <a:endParaRPr b="0" lang="en-US" sz="2400" spc="-1" strike="noStrike">
              <a:solidFill>
                <a:srgbClr val="292934"/>
              </a:solidFill>
              <a:latin typeface="Arial"/>
            </a:endParaRPr>
          </a:p>
          <a:p>
            <a:pPr lvl="1" marL="800280" indent="-343080" algn="just">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2400" spc="-1" strike="noStrike">
                <a:solidFill>
                  <a:srgbClr val="292934"/>
                </a:solidFill>
                <a:latin typeface="Arial"/>
              </a:rPr>
              <a:t>Exploitability</a:t>
            </a:r>
            <a:r>
              <a:rPr b="0" lang="en-US" sz="2400" spc="-1" strike="noStrike">
                <a:solidFill>
                  <a:srgbClr val="292934"/>
                </a:solidFill>
                <a:latin typeface="Arial"/>
              </a:rPr>
              <a:t>: How easy is it for hackers to succeed in exploiting a vulnerability?</a:t>
            </a:r>
            <a:endParaRPr b="0" lang="en-US" sz="2400" spc="-1" strike="noStrike">
              <a:solidFill>
                <a:srgbClr val="292934"/>
              </a:solidFill>
              <a:latin typeface="Arial"/>
            </a:endParaRPr>
          </a:p>
          <a:p>
            <a:pPr lvl="1" marL="800280" indent="-343080" algn="just">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2400" spc="-1" strike="noStrike">
                <a:solidFill>
                  <a:srgbClr val="292934"/>
                </a:solidFill>
                <a:latin typeface="Arial"/>
              </a:rPr>
              <a:t>Affected users</a:t>
            </a:r>
            <a:r>
              <a:rPr b="0" lang="en-US" sz="2400" spc="-1" strike="noStrike">
                <a:solidFill>
                  <a:srgbClr val="292934"/>
                </a:solidFill>
                <a:latin typeface="Arial"/>
              </a:rPr>
              <a:t>: How many users will be affected?</a:t>
            </a:r>
            <a:endParaRPr b="0" lang="en-US" sz="2400" spc="-1" strike="noStrike">
              <a:solidFill>
                <a:srgbClr val="292934"/>
              </a:solidFill>
              <a:latin typeface="Arial"/>
            </a:endParaRPr>
          </a:p>
          <a:p>
            <a:pPr lvl="1" marL="800280" indent="-343080" algn="just">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2400" spc="-1" strike="noStrike">
                <a:solidFill>
                  <a:srgbClr val="292934"/>
                </a:solidFill>
                <a:latin typeface="Arial"/>
              </a:rPr>
              <a:t>Discoverability</a:t>
            </a:r>
            <a:r>
              <a:rPr b="0" lang="en-US" sz="2400" spc="-1" strike="noStrike">
                <a:solidFill>
                  <a:srgbClr val="292934"/>
                </a:solidFill>
                <a:latin typeface="Arial"/>
              </a:rPr>
              <a:t>: How difficult is it to discover the threat?</a:t>
            </a:r>
            <a:endParaRPr b="0" lang="en-US" sz="2400" spc="-1" strike="noStrike">
              <a:solidFill>
                <a:srgbClr val="292934"/>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0" name="PlaceHolder 1"/>
          <p:cNvSpPr>
            <a:spLocks noGrp="1"/>
          </p:cNvSpPr>
          <p:nvPr>
            <p:ph type="title"/>
          </p:nvPr>
        </p:nvSpPr>
        <p:spPr>
          <a:xfrm>
            <a:off x="837720" y="351000"/>
            <a:ext cx="7805880" cy="82224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Rate the Threats cont’d</a:t>
            </a:r>
            <a:endParaRPr b="0" lang="en-US" sz="4000" spc="-1" strike="noStrike">
              <a:solidFill>
                <a:srgbClr val="d2533c"/>
              </a:solidFill>
              <a:latin typeface="Arial"/>
            </a:endParaRPr>
          </a:p>
        </p:txBody>
      </p:sp>
      <p:sp>
        <p:nvSpPr>
          <p:cNvPr id="1031" name=""/>
          <p:cNvSpPr txBox="1"/>
          <p:nvPr/>
        </p:nvSpPr>
        <p:spPr>
          <a:xfrm>
            <a:off x="393840" y="1447560"/>
            <a:ext cx="8750160" cy="4671720"/>
          </a:xfrm>
          <a:prstGeom prst="rect">
            <a:avLst/>
          </a:prstGeom>
          <a:noFill/>
          <a:ln w="0">
            <a:noFill/>
          </a:ln>
        </p:spPr>
        <p:txBody>
          <a:bodyPr anchor="t">
            <a:normAutofit fontScale="90000"/>
          </a:bodyPr>
          <a:p>
            <a:pPr marL="164160" indent="-164160" algn="just">
              <a:spcBef>
                <a:spcPts val="575"/>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300" spc="-1" strike="noStrike">
                <a:solidFill>
                  <a:srgbClr val="292934"/>
                </a:solidFill>
                <a:latin typeface="Arial"/>
              </a:rPr>
              <a:t>Applications and companies use different criteria for different elements of the DREAD model. The formula used to calculate the rank is not as important because the values derived are relative to one another. You just need to be consistent.</a:t>
            </a:r>
            <a:endParaRPr b="0" lang="en-US" sz="2300" spc="-1" strike="noStrike">
              <a:solidFill>
                <a:srgbClr val="292934"/>
              </a:solidFill>
              <a:latin typeface="Arial"/>
            </a:endParaRPr>
          </a:p>
          <a:p>
            <a:pPr marL="164160" indent="-164160">
              <a:spcBef>
                <a:spcPts val="575"/>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300" spc="-1" strike="noStrike">
                <a:solidFill>
                  <a:srgbClr val="292934"/>
                </a:solidFill>
                <a:latin typeface="Arial"/>
              </a:rPr>
              <a:t>DREAD provides a further refinement of the simple </a:t>
            </a:r>
            <a:endParaRPr b="0" lang="en-US" sz="2300" spc="-1" strike="noStrike">
              <a:solidFill>
                <a:srgbClr val="292934"/>
              </a:solidFill>
              <a:latin typeface="Arial"/>
            </a:endParaRPr>
          </a:p>
          <a:p>
            <a:pPr marL="164160" indent="-164160">
              <a:spcBef>
                <a:spcPts val="575"/>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300" spc="-1" strike="noStrike">
                <a:solidFill>
                  <a:srgbClr val="292934"/>
                </a:solidFill>
                <a:latin typeface="Arial"/>
              </a:rPr>
              <a:t>	</a:t>
            </a:r>
            <a:r>
              <a:rPr b="0" lang="en-US" sz="2300" spc="-1" strike="noStrike">
                <a:solidFill>
                  <a:srgbClr val="292934"/>
                </a:solidFill>
                <a:latin typeface="Arial"/>
              </a:rPr>
              <a:t>Risk = Damage * Chance formula.</a:t>
            </a:r>
            <a:endParaRPr b="0" lang="en-US" sz="2300" spc="-1" strike="noStrike">
              <a:solidFill>
                <a:srgbClr val="292934"/>
              </a:solidFill>
              <a:latin typeface="Arial"/>
            </a:endParaRPr>
          </a:p>
          <a:p>
            <a:pPr lvl="1" marL="720000" indent="-308520">
              <a:spcBef>
                <a:spcPts val="575"/>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300" spc="-1" strike="noStrike">
                <a:solidFill>
                  <a:srgbClr val="292934"/>
                </a:solidFill>
                <a:latin typeface="Arial"/>
              </a:rPr>
              <a:t>D (Damage Potential) and A (Affected users) are analogous to Damage.</a:t>
            </a:r>
            <a:endParaRPr b="0" lang="en-US" sz="2300" spc="-1" strike="noStrike">
              <a:solidFill>
                <a:srgbClr val="292934"/>
              </a:solidFill>
              <a:latin typeface="Arial"/>
            </a:endParaRPr>
          </a:p>
          <a:p>
            <a:pPr lvl="1" marL="720000" indent="-308520">
              <a:spcBef>
                <a:spcPts val="575"/>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300" spc="-1" strike="noStrike">
                <a:solidFill>
                  <a:srgbClr val="292934"/>
                </a:solidFill>
                <a:latin typeface="Arial"/>
              </a:rPr>
              <a:t>R (Reproducibility), E (Exploitability) and D (Discoverability) are analogous to Chance.</a:t>
            </a:r>
            <a:endParaRPr b="0" lang="en-US" sz="2300" spc="-1" strike="noStrike">
              <a:solidFill>
                <a:srgbClr val="292934"/>
              </a:solidFill>
              <a:latin typeface="Arial"/>
            </a:endParaRPr>
          </a:p>
          <a:p>
            <a:pPr lvl="1" marL="720000" indent="-308520">
              <a:spcBef>
                <a:spcPts val="575"/>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300" spc="-1" strike="noStrike">
                <a:solidFill>
                  <a:srgbClr val="292934"/>
                </a:solidFill>
                <a:latin typeface="Arial"/>
              </a:rPr>
              <a:t>You can use this strategy to prioritize risks. After you calculate the priority for each identified security risk, you can prioritize the risks and determine a management strategy based on the priority value. </a:t>
            </a:r>
            <a:endParaRPr b="0" lang="en-US" sz="2300" spc="-1" strike="noStrike">
              <a:solidFill>
                <a:srgbClr val="292934"/>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2" name="PlaceHolder 1"/>
          <p:cNvSpPr>
            <a:spLocks noGrp="1"/>
          </p:cNvSpPr>
          <p:nvPr>
            <p:ph type="title"/>
          </p:nvPr>
        </p:nvSpPr>
        <p:spPr>
          <a:xfrm>
            <a:off x="457200" y="533160"/>
            <a:ext cx="8229600" cy="9903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Rate the Threats cont’d</a:t>
            </a:r>
            <a:endParaRPr b="0" lang="en-US" sz="4000" spc="-1" strike="noStrike">
              <a:solidFill>
                <a:srgbClr val="d2533c"/>
              </a:solidFill>
              <a:latin typeface="Arial"/>
            </a:endParaRPr>
          </a:p>
        </p:txBody>
      </p:sp>
      <p:sp>
        <p:nvSpPr>
          <p:cNvPr id="1033" name=""/>
          <p:cNvSpPr txBox="1"/>
          <p:nvPr/>
        </p:nvSpPr>
        <p:spPr>
          <a:xfrm>
            <a:off x="330120" y="1604520"/>
            <a:ext cx="8345520" cy="4514760"/>
          </a:xfrm>
          <a:prstGeom prst="rect">
            <a:avLst/>
          </a:prstGeom>
          <a:noFill/>
          <a:ln w="0">
            <a:noFill/>
          </a:ln>
        </p:spPr>
        <p:txBody>
          <a:bodyPr anchor="t">
            <a:normAutofit/>
          </a:bodyPr>
          <a:p>
            <a:pPr lvl="1" marL="343080" indent="-343080">
              <a:spcBef>
                <a:spcPts val="575"/>
              </a:spcBef>
              <a:spcAft>
                <a:spcPts val="1426"/>
              </a:spcAft>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300" spc="-1" strike="noStrike">
                <a:solidFill>
                  <a:srgbClr val="292934"/>
                </a:solidFill>
                <a:latin typeface="Arial"/>
              </a:rPr>
              <a:t>Within each DREAD category, use a score of 3 for high risk, 2 for medium risk, and 1 for low risk.</a:t>
            </a:r>
            <a:endParaRPr b="0" lang="en-US" sz="2300" spc="-1" strike="noStrike">
              <a:solidFill>
                <a:srgbClr val="292934"/>
              </a:solidFill>
              <a:latin typeface="Arial"/>
            </a:endParaRPr>
          </a:p>
          <a:p>
            <a:pPr marL="182520" indent="-182520">
              <a:spcBef>
                <a:spcPts val="575"/>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300" spc="-1" strike="noStrike">
                <a:solidFill>
                  <a:srgbClr val="292934"/>
                </a:solidFill>
                <a:latin typeface="Arial"/>
              </a:rPr>
              <a:t>Assess each threat in your threat tree and assign the risk rating for each of the DREAD categories and add up the result.</a:t>
            </a:r>
            <a:endParaRPr b="0" lang="en-US" sz="2300" spc="-1" strike="noStrike">
              <a:solidFill>
                <a:srgbClr val="292934"/>
              </a:solidFill>
              <a:latin typeface="Arial"/>
            </a:endParaRPr>
          </a:p>
          <a:p>
            <a:pPr marL="182520" indent="-182520">
              <a:spcBef>
                <a:spcPts val="575"/>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300" spc="-1" strike="noStrike">
                <a:solidFill>
                  <a:srgbClr val="ff0000"/>
                </a:solidFill>
                <a:latin typeface="Arial"/>
              </a:rPr>
              <a:t>For example, the SQL Injection threat identified earlier could have a score of D – 3, R – 3, E – 3 , A – 3, D – 2. This gives a total score of 14.</a:t>
            </a:r>
            <a:endParaRPr b="0" lang="en-US" sz="2300" spc="-1" strike="noStrike">
              <a:solidFill>
                <a:srgbClr val="292934"/>
              </a:solidFill>
              <a:latin typeface="Arial"/>
            </a:endParaRPr>
          </a:p>
          <a:p>
            <a:pPr marL="182520" indent="-182520">
              <a:spcBef>
                <a:spcPts val="575"/>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300" spc="-1" strike="noStrike">
                <a:solidFill>
                  <a:srgbClr val="292934"/>
                </a:solidFill>
                <a:latin typeface="Arial"/>
              </a:rPr>
              <a:t>Across the total possible range of 5 – 15, 12 – 15 may be considered high risk, 8 – 11 as medium risk, and 5 – 7 as low risk.</a:t>
            </a:r>
            <a:endParaRPr b="0" lang="en-US" sz="2300" spc="-1" strike="noStrike">
              <a:solidFill>
                <a:srgbClr val="292934"/>
              </a:solidFill>
              <a:latin typeface="Arial"/>
            </a:endParaRPr>
          </a:p>
          <a:p>
            <a:pPr marL="182520" indent="-182520">
              <a:spcBef>
                <a:spcPts val="575"/>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300" spc="-1" strike="noStrike">
              <a:solidFill>
                <a:srgbClr val="292934"/>
              </a:solidFill>
              <a:latin typeface="Arial"/>
            </a:endParaRPr>
          </a:p>
          <a:p>
            <a:pPr marL="182520" indent="-182520">
              <a:spcBef>
                <a:spcPts val="575"/>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300" spc="-1" strike="noStrike">
              <a:solidFill>
                <a:srgbClr val="292934"/>
              </a:solidFill>
              <a:latin typeface="Arial"/>
            </a:endParaRPr>
          </a:p>
          <a:p>
            <a:pPr marL="182520" indent="-182520">
              <a:spcBef>
                <a:spcPts val="575"/>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300" spc="-1" strike="noStrike">
              <a:solidFill>
                <a:srgbClr val="292934"/>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4" name="PlaceHolder 1"/>
          <p:cNvSpPr>
            <a:spLocks noGrp="1"/>
          </p:cNvSpPr>
          <p:nvPr>
            <p:ph type="title"/>
          </p:nvPr>
        </p:nvSpPr>
        <p:spPr>
          <a:xfrm>
            <a:off x="457200" y="533160"/>
            <a:ext cx="8229600" cy="9903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600" spc="-1" strike="noStrike">
                <a:solidFill>
                  <a:srgbClr val="d2533c"/>
                </a:solidFill>
                <a:latin typeface="Arial"/>
              </a:rPr>
              <a:t>Calculation of Risk</a:t>
            </a:r>
            <a:br>
              <a:rPr sz="2600"/>
            </a:br>
            <a:r>
              <a:rPr b="0" lang="en-US" sz="2600" spc="-1" strike="noStrike">
                <a:solidFill>
                  <a:srgbClr val="d2533c"/>
                </a:solidFill>
                <a:latin typeface="Arial"/>
              </a:rPr>
              <a:t>(How does DREAD do this?)</a:t>
            </a:r>
            <a:endParaRPr b="0" lang="en-US" sz="2600" spc="-1" strike="noStrike">
              <a:solidFill>
                <a:srgbClr val="d2533c"/>
              </a:solidFill>
              <a:latin typeface="Arial"/>
            </a:endParaRPr>
          </a:p>
        </p:txBody>
      </p:sp>
      <p:sp>
        <p:nvSpPr>
          <p:cNvPr id="1035" name="PlaceHolder 2"/>
          <p:cNvSpPr>
            <a:spLocks noGrp="1"/>
          </p:cNvSpPr>
          <p:nvPr>
            <p:ph/>
          </p:nvPr>
        </p:nvSpPr>
        <p:spPr>
          <a:xfrm>
            <a:off x="152280" y="1523880"/>
            <a:ext cx="8763120" cy="5486400"/>
          </a:xfrm>
          <a:prstGeom prst="rect">
            <a:avLst/>
          </a:prstGeom>
          <a:noFill/>
          <a:ln w="0">
            <a:noFill/>
          </a:ln>
        </p:spPr>
        <p:txBody>
          <a:bodyPr anchor="t">
            <a:normAutofit/>
          </a:bodyPr>
          <a:p>
            <a:pPr marL="18252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Risk = Impact * Probability</a:t>
            </a:r>
            <a:endParaRPr b="0" lang="en-US" sz="2400" spc="-1" strike="noStrike">
              <a:solidFill>
                <a:srgbClr val="292934"/>
              </a:solidFill>
              <a:latin typeface="Arial"/>
            </a:endParaRPr>
          </a:p>
          <a:p>
            <a:pPr marL="18252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Impact = (</a:t>
            </a:r>
            <a:r>
              <a:rPr b="0" lang="en-US" sz="2400" spc="-1" strike="noStrike">
                <a:solidFill>
                  <a:srgbClr val="ff0000"/>
                </a:solidFill>
                <a:latin typeface="Arial"/>
              </a:rPr>
              <a:t>D</a:t>
            </a:r>
            <a:r>
              <a:rPr b="0" lang="en-US" sz="2400" spc="-1" strike="noStrike">
                <a:solidFill>
                  <a:srgbClr val="292934"/>
                </a:solidFill>
                <a:latin typeface="Arial"/>
              </a:rPr>
              <a:t>RE</a:t>
            </a:r>
            <a:r>
              <a:rPr b="0" lang="en-US" sz="2400" spc="-1" strike="noStrike">
                <a:solidFill>
                  <a:srgbClr val="ff0000"/>
                </a:solidFill>
                <a:latin typeface="Arial"/>
              </a:rPr>
              <a:t>A</a:t>
            </a:r>
            <a:r>
              <a:rPr b="0" lang="en-US" sz="2400" spc="-1" strike="noStrike">
                <a:solidFill>
                  <a:srgbClr val="292934"/>
                </a:solidFill>
                <a:latin typeface="Arial"/>
              </a:rPr>
              <a:t>D)</a:t>
            </a:r>
            <a:endParaRPr b="0" lang="en-US" sz="2400" spc="-1" strike="noStrike">
              <a:solidFill>
                <a:srgbClr val="292934"/>
              </a:solidFill>
              <a:latin typeface="Arial"/>
            </a:endParaRPr>
          </a:p>
          <a:p>
            <a:pPr lvl="1" marL="800280" indent="-34308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292934"/>
                </a:solidFill>
                <a:latin typeface="Arial"/>
              </a:rPr>
              <a:t>D</a:t>
            </a:r>
            <a:r>
              <a:rPr b="0" lang="en-US" sz="2400" spc="-1" strike="noStrike">
                <a:solidFill>
                  <a:srgbClr val="292934"/>
                </a:solidFill>
                <a:latin typeface="Arial"/>
              </a:rPr>
              <a:t>amage</a:t>
            </a:r>
            <a:endParaRPr b="0" lang="en-US" sz="2400" spc="-1" strike="noStrike">
              <a:solidFill>
                <a:srgbClr val="292934"/>
              </a:solidFill>
              <a:latin typeface="Arial"/>
            </a:endParaRPr>
          </a:p>
          <a:p>
            <a:pPr lvl="2" marL="1200240" indent="-285840">
              <a:spcBef>
                <a:spcPts val="451"/>
              </a:spcBef>
              <a:buClr>
                <a:srgbClr val="93a299"/>
              </a:buClr>
              <a:buSzPct val="90000"/>
              <a:buFont typeface="Arial"/>
              <a:buChar char="•"/>
              <a:tabLst>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292934"/>
                </a:solidFill>
                <a:latin typeface="Arial"/>
              </a:rPr>
              <a:t>Note that Damage needs to be assessed in terms of Confidentiality, Integrity and Availability</a:t>
            </a:r>
            <a:endParaRPr b="0" lang="en-US" sz="1800" spc="-1" strike="noStrike">
              <a:solidFill>
                <a:srgbClr val="292934"/>
              </a:solidFill>
              <a:latin typeface="Arial"/>
            </a:endParaRPr>
          </a:p>
          <a:p>
            <a:pPr lvl="1" marL="800280" indent="-34308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292934"/>
                </a:solidFill>
                <a:latin typeface="Arial"/>
              </a:rPr>
              <a:t>A</a:t>
            </a:r>
            <a:r>
              <a:rPr b="0" lang="en-US" sz="2400" spc="-1" strike="noStrike">
                <a:solidFill>
                  <a:srgbClr val="292934"/>
                </a:solidFill>
                <a:latin typeface="Arial"/>
              </a:rPr>
              <a:t>ffected Users (how large is the user base affected?</a:t>
            </a:r>
            <a:endParaRPr b="0" lang="en-US" sz="2400" spc="-1" strike="noStrike">
              <a:solidFill>
                <a:srgbClr val="292934"/>
              </a:solidFill>
              <a:latin typeface="Arial"/>
            </a:endParaRPr>
          </a:p>
          <a:p>
            <a:pPr marL="18252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Probability = (D</a:t>
            </a:r>
            <a:r>
              <a:rPr b="0" lang="en-US" sz="2400" spc="-1" strike="noStrike">
                <a:solidFill>
                  <a:srgbClr val="ff0000"/>
                </a:solidFill>
                <a:latin typeface="Arial"/>
              </a:rPr>
              <a:t>RE</a:t>
            </a:r>
            <a:r>
              <a:rPr b="0" lang="en-US" sz="2400" spc="-1" strike="noStrike">
                <a:solidFill>
                  <a:srgbClr val="292934"/>
                </a:solidFill>
                <a:latin typeface="Arial"/>
              </a:rPr>
              <a:t>A</a:t>
            </a:r>
            <a:r>
              <a:rPr b="0" lang="en-US" sz="2400" spc="-1" strike="noStrike">
                <a:solidFill>
                  <a:srgbClr val="ff0000"/>
                </a:solidFill>
                <a:latin typeface="Arial"/>
              </a:rPr>
              <a:t>D</a:t>
            </a:r>
            <a:r>
              <a:rPr b="0" lang="en-US" sz="2400" spc="-1" strike="noStrike">
                <a:solidFill>
                  <a:srgbClr val="292934"/>
                </a:solidFill>
                <a:latin typeface="Arial"/>
              </a:rPr>
              <a:t>)</a:t>
            </a:r>
            <a:endParaRPr b="0" lang="en-US" sz="2400" spc="-1" strike="noStrike">
              <a:solidFill>
                <a:srgbClr val="292934"/>
              </a:solidFill>
              <a:latin typeface="Arial"/>
            </a:endParaRPr>
          </a:p>
          <a:p>
            <a:pPr lvl="1" marL="800280" indent="-34308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292934"/>
                </a:solidFill>
                <a:latin typeface="Arial"/>
              </a:rPr>
              <a:t>R</a:t>
            </a:r>
            <a:r>
              <a:rPr b="0" lang="en-US" sz="2400" spc="-1" strike="noStrike">
                <a:solidFill>
                  <a:srgbClr val="292934"/>
                </a:solidFill>
                <a:latin typeface="Arial"/>
              </a:rPr>
              <a:t>eproducibility (how difficult to reproduce? Is it scriptable?)</a:t>
            </a:r>
            <a:endParaRPr b="0" lang="en-US" sz="2400" spc="-1" strike="noStrike">
              <a:solidFill>
                <a:srgbClr val="292934"/>
              </a:solidFill>
              <a:latin typeface="Arial"/>
            </a:endParaRPr>
          </a:p>
          <a:p>
            <a:pPr lvl="1" marL="800280" indent="-34308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292934"/>
                </a:solidFill>
                <a:latin typeface="Arial"/>
              </a:rPr>
              <a:t>E</a:t>
            </a:r>
            <a:r>
              <a:rPr b="0" lang="en-US" sz="2400" spc="-1" strike="noStrike">
                <a:solidFill>
                  <a:srgbClr val="292934"/>
                </a:solidFill>
                <a:latin typeface="Arial"/>
              </a:rPr>
              <a:t>xploitability (how difficult to use the vulnerability to effect the attack?)</a:t>
            </a:r>
            <a:endParaRPr b="0" lang="en-US" sz="2400" spc="-1" strike="noStrike">
              <a:solidFill>
                <a:srgbClr val="292934"/>
              </a:solidFill>
              <a:latin typeface="Arial"/>
            </a:endParaRPr>
          </a:p>
          <a:p>
            <a:pPr lvl="1" marL="800280" indent="-34308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292934"/>
                </a:solidFill>
                <a:latin typeface="Arial"/>
              </a:rPr>
              <a:t>D</a:t>
            </a:r>
            <a:r>
              <a:rPr b="0" lang="en-US" sz="2400" spc="-1" strike="noStrike">
                <a:solidFill>
                  <a:srgbClr val="292934"/>
                </a:solidFill>
                <a:latin typeface="Arial"/>
              </a:rPr>
              <a:t>iscoverability (how difficult to find?)</a:t>
            </a:r>
            <a:endParaRPr b="0" lang="en-US" sz="2400" spc="-1" strike="noStrike">
              <a:solidFill>
                <a:srgbClr val="292934"/>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6" name="PlaceHolder 1"/>
          <p:cNvSpPr>
            <a:spLocks noGrp="1"/>
          </p:cNvSpPr>
          <p:nvPr>
            <p:ph type="title"/>
          </p:nvPr>
        </p:nvSpPr>
        <p:spPr>
          <a:xfrm>
            <a:off x="1188720" y="228600"/>
            <a:ext cx="7574040" cy="7509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ea typeface="新細明體"/>
              </a:rPr>
              <a:t>Rating Threats</a:t>
            </a:r>
            <a:endParaRPr b="0" lang="en-US" sz="4000" spc="-1" strike="noStrike">
              <a:solidFill>
                <a:srgbClr val="d2533c"/>
              </a:solidFill>
              <a:latin typeface="Arial"/>
            </a:endParaRPr>
          </a:p>
        </p:txBody>
      </p:sp>
      <p:sp>
        <p:nvSpPr>
          <p:cNvPr id="1037" name="PlaceHolder 2"/>
          <p:cNvSpPr>
            <a:spLocks noGrp="1"/>
          </p:cNvSpPr>
          <p:nvPr>
            <p:ph/>
          </p:nvPr>
        </p:nvSpPr>
        <p:spPr>
          <a:xfrm>
            <a:off x="380520" y="1447560"/>
            <a:ext cx="8388360" cy="4965480"/>
          </a:xfrm>
          <a:prstGeom prst="rect">
            <a:avLst/>
          </a:prstGeom>
          <a:noFill/>
          <a:ln w="0">
            <a:noFill/>
          </a:ln>
        </p:spPr>
        <p:txBody>
          <a:bodyPr anchor="t">
            <a:normAutofit/>
          </a:bodyPr>
          <a:p>
            <a:pPr marL="18252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ea typeface="新細明體"/>
              </a:rPr>
              <a:t>Simple model</a:t>
            </a:r>
            <a:endParaRPr b="0" lang="en-US" sz="2400" spc="-1" strike="noStrike">
              <a:solidFill>
                <a:srgbClr val="292934"/>
              </a:solidFill>
              <a:latin typeface="Arial"/>
            </a:endParaRPr>
          </a:p>
          <a:p>
            <a:pPr marL="182520"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a:p>
            <a:pPr marL="182520"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a:p>
            <a:pPr marL="182520"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a:p>
            <a:pPr marL="182520"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a:p>
            <a:pPr marL="182520" indent="0">
              <a:spcBef>
                <a:spcPts val="601"/>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400" spc="-1" strike="noStrike">
              <a:solidFill>
                <a:srgbClr val="292934"/>
              </a:solidFill>
              <a:latin typeface="Arial"/>
            </a:endParaRPr>
          </a:p>
          <a:p>
            <a:pPr marL="18252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ea typeface="新細明體"/>
              </a:rPr>
              <a:t>DREAD model</a:t>
            </a:r>
            <a:endParaRPr b="0" lang="en-US" sz="2400" spc="-1" strike="noStrike">
              <a:solidFill>
                <a:srgbClr val="292934"/>
              </a:solidFill>
              <a:latin typeface="Arial"/>
            </a:endParaRPr>
          </a:p>
          <a:p>
            <a:pPr lvl="1" marL="457200" indent="-182520">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ea typeface="新細明體"/>
              </a:rPr>
              <a:t>Greater granularization of threat potential</a:t>
            </a:r>
            <a:endParaRPr b="0" lang="en-US" sz="2000" spc="-1" strike="noStrike">
              <a:solidFill>
                <a:srgbClr val="292934"/>
              </a:solidFill>
              <a:latin typeface="Arial"/>
            </a:endParaRPr>
          </a:p>
          <a:p>
            <a:pPr lvl="1" marL="457200" indent="-182520">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ea typeface="新細明體"/>
              </a:rPr>
              <a:t>Rates (prioritizes) each threat on scale of 1-15</a:t>
            </a:r>
            <a:endParaRPr b="0" lang="en-US" sz="2000" spc="-1" strike="noStrike">
              <a:solidFill>
                <a:srgbClr val="292934"/>
              </a:solidFill>
              <a:latin typeface="Arial"/>
            </a:endParaRPr>
          </a:p>
          <a:p>
            <a:pPr lvl="1" marL="457200" indent="-182520">
              <a:spcBef>
                <a:spcPts val="499"/>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ea typeface="新細明體"/>
              </a:rPr>
              <a:t>Developed and widely used by Microsoft</a:t>
            </a:r>
            <a:endParaRPr b="0" lang="en-US" sz="2000" spc="-1" strike="noStrike">
              <a:solidFill>
                <a:srgbClr val="292934"/>
              </a:solidFill>
              <a:latin typeface="Arial"/>
            </a:endParaRPr>
          </a:p>
        </p:txBody>
      </p:sp>
      <p:sp>
        <p:nvSpPr>
          <p:cNvPr id="1038" name="Text Box 4"/>
          <p:cNvSpPr/>
          <p:nvPr/>
        </p:nvSpPr>
        <p:spPr>
          <a:xfrm>
            <a:off x="1483560" y="2057400"/>
            <a:ext cx="5889600" cy="459720"/>
          </a:xfrm>
          <a:prstGeom prst="rect">
            <a:avLst/>
          </a:prstGeom>
          <a:noFill/>
          <a:ln w="0">
            <a:noFill/>
          </a:ln>
        </p:spPr>
        <p:style>
          <a:lnRef idx="0"/>
          <a:fillRef idx="0"/>
          <a:effectRef idx="0"/>
          <a:fontRef idx="minor"/>
        </p:style>
        <p:txBody>
          <a:bodyPr wrap="none" lIns="90000" rIns="90000" tIns="46800" bIns="46800" anchor="t">
            <a:spAutoFit/>
          </a:bodyPr>
          <a:p>
            <a:pPr>
              <a:lnSpc>
                <a:spcPct val="100000"/>
              </a:lnSpc>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2400" spc="-1" strike="noStrike">
                <a:solidFill>
                  <a:srgbClr val="d2533c"/>
                </a:solidFill>
                <a:latin typeface="Verdana"/>
                <a:ea typeface="新細明體"/>
              </a:rPr>
              <a:t>Risk = Probability * Damage Potential</a:t>
            </a:r>
            <a:endParaRPr b="0" lang="en-US" sz="2400" spc="-1" strike="noStrike">
              <a:solidFill>
                <a:srgbClr val="000000"/>
              </a:solidFill>
              <a:latin typeface="Arial"/>
            </a:endParaRPr>
          </a:p>
        </p:txBody>
      </p:sp>
      <p:sp>
        <p:nvSpPr>
          <p:cNvPr id="1039" name="AutoShape 23"/>
          <p:cNvSpPr/>
          <p:nvPr/>
        </p:nvSpPr>
        <p:spPr>
          <a:xfrm>
            <a:off x="1905120" y="2971800"/>
            <a:ext cx="2666880" cy="1143000"/>
          </a:xfrm>
          <a:prstGeom prst="roundRect">
            <a:avLst>
              <a:gd name="adj" fmla="val 50000"/>
            </a:avLst>
          </a:prstGeom>
          <a:gradFill rotWithShape="0">
            <a:gsLst>
              <a:gs pos="0">
                <a:srgbClr val="93a299"/>
              </a:gs>
              <a:gs pos="100000">
                <a:srgbClr val="444b47"/>
              </a:gs>
            </a:gsLst>
            <a:lin ang="5400000"/>
          </a:gradFill>
          <a:ln w="0">
            <a:noFill/>
          </a:ln>
          <a:effectLst>
            <a:outerShdw dist="107932" dir="2700000" blurRad="0" rotWithShape="0">
              <a:srgbClr val="f3f2dc">
                <a:alpha val="50000"/>
              </a:srgbClr>
            </a:outerShdw>
          </a:effectLst>
        </p:spPr>
        <p:style>
          <a:lnRef idx="0"/>
          <a:fillRef idx="0"/>
          <a:effectRef idx="0"/>
          <a:fontRef idx="minor"/>
        </p:style>
        <p:txBody>
          <a:bodyPr wrap="none" lIns="90000" rIns="90000" tIns="46800" bIns="46800" anchor="ctr">
            <a:noAutofit/>
          </a:bodyPr>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2800" spc="-1" strike="noStrike">
                <a:solidFill>
                  <a:srgbClr val="f3f2dc"/>
                </a:solidFill>
                <a:latin typeface="Arial"/>
                <a:ea typeface="新細明體"/>
              </a:rPr>
              <a:t>1-10 Scale</a:t>
            </a:r>
            <a:endParaRPr b="0" lang="en-US" sz="2800" spc="-1" strike="noStrike">
              <a:solidFill>
                <a:srgbClr val="000000"/>
              </a:solidFill>
              <a:latin typeface="Arial"/>
            </a:endParaRPr>
          </a:p>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f3f2dc"/>
                </a:solidFill>
                <a:latin typeface="Arial"/>
                <a:ea typeface="新細明體"/>
              </a:rPr>
              <a:t>1 = Least probable</a:t>
            </a:r>
            <a:endParaRPr b="0" lang="en-US" sz="1800" spc="-1" strike="noStrike">
              <a:solidFill>
                <a:srgbClr val="000000"/>
              </a:solidFill>
              <a:latin typeface="Arial"/>
            </a:endParaRPr>
          </a:p>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f3f2dc"/>
                </a:solidFill>
                <a:latin typeface="Arial"/>
                <a:ea typeface="新細明體"/>
              </a:rPr>
              <a:t>10 = Most probable</a:t>
            </a:r>
            <a:endParaRPr b="0" lang="en-US" sz="1800" spc="-1" strike="noStrike">
              <a:solidFill>
                <a:srgbClr val="000000"/>
              </a:solidFill>
              <a:latin typeface="Arial"/>
            </a:endParaRPr>
          </a:p>
        </p:txBody>
      </p:sp>
      <p:sp>
        <p:nvSpPr>
          <p:cNvPr id="1040" name="Line 24"/>
          <p:cNvSpPr/>
          <p:nvPr/>
        </p:nvSpPr>
        <p:spPr>
          <a:xfrm flipV="1">
            <a:off x="3200400" y="2438280"/>
            <a:ext cx="0" cy="533520"/>
          </a:xfrm>
          <a:prstGeom prst="line">
            <a:avLst/>
          </a:prstGeom>
          <a:ln w="12600">
            <a:solidFill>
              <a:srgbClr val="d2533c"/>
            </a:solidFill>
            <a:miter/>
            <a:tailEnd len="lg" type="triangle" w="lg"/>
          </a:ln>
        </p:spPr>
        <p:style>
          <a:lnRef idx="0"/>
          <a:fillRef idx="0"/>
          <a:effectRef idx="0"/>
          <a:fontRef idx="minor"/>
        </p:style>
        <p:txBody>
          <a:bodyPr lIns="90000" rIns="90000" tIns="46800" bIns="46800" anchor="ctr">
            <a:noAutofit/>
          </a:bodyPr>
          <a:p>
            <a:endParaRPr b="0" lang="en-US" sz="1800" spc="-1" strike="noStrike">
              <a:solidFill>
                <a:srgbClr val="000000"/>
              </a:solidFill>
              <a:latin typeface="Arial"/>
            </a:endParaRPr>
          </a:p>
        </p:txBody>
      </p:sp>
      <p:sp>
        <p:nvSpPr>
          <p:cNvPr id="1041" name="Line 26"/>
          <p:cNvSpPr/>
          <p:nvPr/>
        </p:nvSpPr>
        <p:spPr>
          <a:xfrm flipV="1">
            <a:off x="6095880" y="2438280"/>
            <a:ext cx="0" cy="533520"/>
          </a:xfrm>
          <a:prstGeom prst="line">
            <a:avLst/>
          </a:prstGeom>
          <a:ln w="12600">
            <a:solidFill>
              <a:srgbClr val="d2533c"/>
            </a:solidFill>
            <a:miter/>
            <a:tailEnd len="lg" type="triangle" w="lg"/>
          </a:ln>
        </p:spPr>
        <p:style>
          <a:lnRef idx="0"/>
          <a:fillRef idx="0"/>
          <a:effectRef idx="0"/>
          <a:fontRef idx="minor"/>
        </p:style>
        <p:txBody>
          <a:bodyPr lIns="90000" rIns="90000" tIns="46800" bIns="46800" anchor="ctr">
            <a:noAutofit/>
          </a:bodyPr>
          <a:p>
            <a:endParaRPr b="0" lang="en-US" sz="1800" spc="-1" strike="noStrike">
              <a:solidFill>
                <a:srgbClr val="000000"/>
              </a:solidFill>
              <a:latin typeface="Arial"/>
            </a:endParaRPr>
          </a:p>
        </p:txBody>
      </p:sp>
      <p:sp>
        <p:nvSpPr>
          <p:cNvPr id="1042" name="AutoShape 27"/>
          <p:cNvSpPr/>
          <p:nvPr/>
        </p:nvSpPr>
        <p:spPr>
          <a:xfrm>
            <a:off x="4800600" y="2971800"/>
            <a:ext cx="2666880" cy="1143000"/>
          </a:xfrm>
          <a:prstGeom prst="roundRect">
            <a:avLst>
              <a:gd name="adj" fmla="val 50000"/>
            </a:avLst>
          </a:prstGeom>
          <a:gradFill rotWithShape="0">
            <a:gsLst>
              <a:gs pos="0">
                <a:srgbClr val="93a299"/>
              </a:gs>
              <a:gs pos="100000">
                <a:srgbClr val="444b47"/>
              </a:gs>
            </a:gsLst>
            <a:lin ang="5400000"/>
          </a:gradFill>
          <a:ln w="0">
            <a:noFill/>
          </a:ln>
          <a:effectLst>
            <a:outerShdw dist="107932" dir="2700000" blurRad="0" rotWithShape="0">
              <a:srgbClr val="f3f2dc">
                <a:alpha val="50000"/>
              </a:srgbClr>
            </a:outerShdw>
          </a:effectLst>
        </p:spPr>
        <p:style>
          <a:lnRef idx="0"/>
          <a:fillRef idx="0"/>
          <a:effectRef idx="0"/>
          <a:fontRef idx="minor"/>
        </p:style>
        <p:txBody>
          <a:bodyPr wrap="none" lIns="90000" rIns="90000" tIns="46800" bIns="46800" anchor="ctr">
            <a:noAutofit/>
          </a:bodyPr>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2800" spc="-1" strike="noStrike">
                <a:solidFill>
                  <a:srgbClr val="f3f2dc"/>
                </a:solidFill>
                <a:latin typeface="Arial"/>
                <a:ea typeface="新細明體"/>
              </a:rPr>
              <a:t>1-10 Scale</a:t>
            </a:r>
            <a:endParaRPr b="0" lang="en-US" sz="2800" spc="-1" strike="noStrike">
              <a:solidFill>
                <a:srgbClr val="000000"/>
              </a:solidFill>
              <a:latin typeface="Arial"/>
            </a:endParaRPr>
          </a:p>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f3f2dc"/>
                </a:solidFill>
                <a:latin typeface="Arial"/>
                <a:ea typeface="新細明體"/>
              </a:rPr>
              <a:t>1 = Least damage</a:t>
            </a:r>
            <a:endParaRPr b="0" lang="en-US" sz="1800" spc="-1" strike="noStrike">
              <a:solidFill>
                <a:srgbClr val="000000"/>
              </a:solidFill>
              <a:latin typeface="Arial"/>
            </a:endParaRPr>
          </a:p>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1800" spc="-1" strike="noStrike">
                <a:solidFill>
                  <a:srgbClr val="f3f2dc"/>
                </a:solidFill>
                <a:latin typeface="Arial"/>
                <a:ea typeface="新細明體"/>
              </a:rPr>
              <a:t>10 = Most damage</a:t>
            </a:r>
            <a:endParaRPr b="0" lang="en-US" sz="1800" spc="-1" strike="noStrike">
              <a:solidFill>
                <a:srgbClr val="000000"/>
              </a:solidFill>
              <a:latin typeface="Arial"/>
            </a:endParaRPr>
          </a:p>
        </p:txBody>
      </p:sp>
    </p:spTree>
  </p:cSld>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3" name="PlaceHolder 1"/>
          <p:cNvSpPr>
            <a:spLocks noGrp="1"/>
          </p:cNvSpPr>
          <p:nvPr>
            <p:ph type="title"/>
          </p:nvPr>
        </p:nvSpPr>
        <p:spPr>
          <a:xfrm>
            <a:off x="457200" y="533160"/>
            <a:ext cx="8229600" cy="9903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3700" spc="-1" strike="noStrike">
                <a:solidFill>
                  <a:srgbClr val="d2533c"/>
                </a:solidFill>
                <a:latin typeface="Arial"/>
              </a:rPr>
              <a:t>Threat Modeling Process </a:t>
            </a:r>
            <a:r>
              <a:rPr b="0" lang="en-US" sz="3700" spc="-1" strike="noStrike">
                <a:solidFill>
                  <a:srgbClr val="d2533c"/>
                </a:solidFill>
                <a:latin typeface="Arial"/>
                <a:ea typeface="Arial"/>
              </a:rPr>
              <a:t>– </a:t>
            </a:r>
            <a:r>
              <a:rPr b="0" lang="en-US" sz="3700" spc="-1" strike="noStrike">
                <a:solidFill>
                  <a:srgbClr val="d2533c"/>
                </a:solidFill>
                <a:latin typeface="Arial"/>
              </a:rPr>
              <a:t>Step 6: Rate/measure the Threats</a:t>
            </a:r>
            <a:endParaRPr b="0" lang="en-US" sz="3700" spc="-1" strike="noStrike">
              <a:solidFill>
                <a:srgbClr val="d2533c"/>
              </a:solidFill>
              <a:latin typeface="Arial"/>
            </a:endParaRPr>
          </a:p>
        </p:txBody>
      </p:sp>
      <p:sp>
        <p:nvSpPr>
          <p:cNvPr id="1044" name="PlaceHolder 2"/>
          <p:cNvSpPr>
            <a:spLocks noGrp="1"/>
          </p:cNvSpPr>
          <p:nvPr>
            <p:ph/>
          </p:nvPr>
        </p:nvSpPr>
        <p:spPr>
          <a:xfrm>
            <a:off x="457200" y="1599840"/>
            <a:ext cx="8229600" cy="4876920"/>
          </a:xfrm>
          <a:prstGeom prst="rect">
            <a:avLst/>
          </a:prstGeom>
          <a:noFill/>
          <a:ln w="0">
            <a:noFill/>
          </a:ln>
        </p:spPr>
        <p:txBody>
          <a:bodyPr anchor="t">
            <a:normAutofit/>
          </a:bodyPr>
          <a:p>
            <a:pPr marL="457200" indent="-45720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Use formula: </a:t>
            </a:r>
            <a:endParaRPr b="0" lang="en-US" sz="2400" spc="-1" strike="noStrike">
              <a:solidFill>
                <a:srgbClr val="292934"/>
              </a:solidFill>
              <a:latin typeface="Arial"/>
            </a:endParaRPr>
          </a:p>
          <a:p>
            <a:pPr lvl="1" marL="914400" indent="-457200">
              <a:spcBef>
                <a:spcPts val="499"/>
              </a:spcBef>
              <a:buClr>
                <a:srgbClr val="93a299"/>
              </a:buClr>
              <a:buSzPct val="85000"/>
              <a:buFont typeface="Arial"/>
              <a:buChar char="•"/>
              <a:tabLst>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292934"/>
                </a:solidFill>
                <a:latin typeface="Arial"/>
              </a:rPr>
              <a:t>	</a:t>
            </a:r>
            <a:r>
              <a:rPr b="0" lang="en-US" sz="2000" spc="-1" strike="noStrike">
                <a:solidFill>
                  <a:srgbClr val="292934"/>
                </a:solidFill>
                <a:latin typeface="Arial"/>
              </a:rPr>
              <a:t>Risk = Probability * Damage Potential</a:t>
            </a:r>
            <a:endParaRPr b="0" lang="en-US" sz="2000" spc="-1" strike="noStrike">
              <a:solidFill>
                <a:srgbClr val="292934"/>
              </a:solidFill>
              <a:latin typeface="Arial"/>
            </a:endParaRPr>
          </a:p>
          <a:p>
            <a:pPr marL="457200" indent="-45720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Use DREAD to rate threats</a:t>
            </a:r>
            <a:endParaRPr b="0" lang="en-US" sz="2400" spc="-1" strike="noStrike">
              <a:solidFill>
                <a:srgbClr val="292934"/>
              </a:solidFill>
              <a:latin typeface="Arial"/>
            </a:endParaRPr>
          </a:p>
          <a:p>
            <a:pPr lvl="1" marL="914400" indent="-457200">
              <a:spcBef>
                <a:spcPts val="499"/>
              </a:spcBef>
              <a:buClr>
                <a:srgbClr val="93a299"/>
              </a:buClr>
              <a:buSzPct val="85000"/>
              <a:buFont typeface="Arial"/>
              <a:buChar char="•"/>
              <a:tabLst>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cc0000"/>
                </a:solidFill>
                <a:latin typeface="Arial"/>
              </a:rPr>
              <a:t>D</a:t>
            </a:r>
            <a:r>
              <a:rPr b="0" lang="en-US" sz="2000" spc="-1" strike="noStrike">
                <a:solidFill>
                  <a:srgbClr val="292934"/>
                </a:solidFill>
                <a:latin typeface="Arial"/>
              </a:rPr>
              <a:t>amage potential </a:t>
            </a:r>
            <a:endParaRPr b="0" lang="en-US" sz="2000" spc="-1" strike="noStrike">
              <a:solidFill>
                <a:srgbClr val="292934"/>
              </a:solidFill>
              <a:latin typeface="Arial"/>
            </a:endParaRPr>
          </a:p>
          <a:p>
            <a:pPr lvl="1" marL="914400" indent="-457200">
              <a:spcBef>
                <a:spcPts val="499"/>
              </a:spcBef>
              <a:buClr>
                <a:srgbClr val="93a299"/>
              </a:buClr>
              <a:buSzPct val="85000"/>
              <a:buFont typeface="Arial"/>
              <a:buChar char="•"/>
              <a:tabLst>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cc0000"/>
                </a:solidFill>
                <a:latin typeface="Arial"/>
              </a:rPr>
              <a:t>R</a:t>
            </a:r>
            <a:r>
              <a:rPr b="0" lang="en-US" sz="2000" spc="-1" strike="noStrike">
                <a:solidFill>
                  <a:srgbClr val="292934"/>
                </a:solidFill>
                <a:latin typeface="Arial"/>
              </a:rPr>
              <a:t>eproducibility </a:t>
            </a:r>
            <a:endParaRPr b="0" lang="en-US" sz="2000" spc="-1" strike="noStrike">
              <a:solidFill>
                <a:srgbClr val="292934"/>
              </a:solidFill>
              <a:latin typeface="Arial"/>
            </a:endParaRPr>
          </a:p>
          <a:p>
            <a:pPr lvl="1" marL="914400" indent="-457200">
              <a:spcBef>
                <a:spcPts val="499"/>
              </a:spcBef>
              <a:buClr>
                <a:srgbClr val="93a299"/>
              </a:buClr>
              <a:buSzPct val="85000"/>
              <a:buFont typeface="Arial"/>
              <a:buChar char="•"/>
              <a:tabLst>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cc0000"/>
                </a:solidFill>
                <a:latin typeface="Arial"/>
              </a:rPr>
              <a:t>E</a:t>
            </a:r>
            <a:r>
              <a:rPr b="0" lang="en-US" sz="2000" spc="-1" strike="noStrike">
                <a:solidFill>
                  <a:srgbClr val="292934"/>
                </a:solidFill>
                <a:latin typeface="Arial"/>
              </a:rPr>
              <a:t>xploitability   </a:t>
            </a:r>
            <a:endParaRPr b="0" lang="en-US" sz="2000" spc="-1" strike="noStrike">
              <a:solidFill>
                <a:srgbClr val="292934"/>
              </a:solidFill>
              <a:latin typeface="Arial"/>
            </a:endParaRPr>
          </a:p>
          <a:p>
            <a:pPr lvl="1" marL="914400" indent="-457200">
              <a:spcBef>
                <a:spcPts val="499"/>
              </a:spcBef>
              <a:buClr>
                <a:srgbClr val="93a299"/>
              </a:buClr>
              <a:buSzPct val="85000"/>
              <a:buFont typeface="Arial"/>
              <a:buChar char="•"/>
              <a:tabLst>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cc0000"/>
                </a:solidFill>
                <a:latin typeface="Arial"/>
              </a:rPr>
              <a:t>A</a:t>
            </a:r>
            <a:r>
              <a:rPr b="0" lang="en-US" sz="2000" spc="-1" strike="noStrike">
                <a:solidFill>
                  <a:srgbClr val="292934"/>
                </a:solidFill>
                <a:latin typeface="Arial"/>
              </a:rPr>
              <a:t>ffected users </a:t>
            </a:r>
            <a:endParaRPr b="0" lang="en-US" sz="2000" spc="-1" strike="noStrike">
              <a:solidFill>
                <a:srgbClr val="292934"/>
              </a:solidFill>
              <a:latin typeface="Arial"/>
            </a:endParaRPr>
          </a:p>
          <a:p>
            <a:pPr lvl="1" marL="914400" indent="-457200">
              <a:spcBef>
                <a:spcPts val="499"/>
              </a:spcBef>
              <a:buClr>
                <a:srgbClr val="93a299"/>
              </a:buClr>
              <a:buSzPct val="85000"/>
              <a:buFont typeface="Arial"/>
              <a:buChar char="•"/>
              <a:tabLst>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cc0000"/>
                </a:solidFill>
                <a:latin typeface="Arial"/>
              </a:rPr>
              <a:t>D</a:t>
            </a:r>
            <a:r>
              <a:rPr b="0" lang="en-US" sz="2000" spc="-1" strike="noStrike">
                <a:solidFill>
                  <a:srgbClr val="292934"/>
                </a:solidFill>
                <a:latin typeface="Arial"/>
              </a:rPr>
              <a:t>iscoverability</a:t>
            </a:r>
            <a:endParaRPr b="0" lang="en-US" sz="2000" spc="-1" strike="noStrike">
              <a:solidFill>
                <a:srgbClr val="292934"/>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5" name="PlaceHolder 1"/>
          <p:cNvSpPr>
            <a:spLocks noGrp="1"/>
          </p:cNvSpPr>
          <p:nvPr>
            <p:ph type="title"/>
          </p:nvPr>
        </p:nvSpPr>
        <p:spPr>
          <a:xfrm>
            <a:off x="457200" y="533160"/>
            <a:ext cx="8229600" cy="9903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Rate the Threats cont’d</a:t>
            </a:r>
            <a:endParaRPr b="0" lang="en-US" sz="4000" spc="-1" strike="noStrike">
              <a:solidFill>
                <a:srgbClr val="d2533c"/>
              </a:solidFill>
              <a:latin typeface="Arial"/>
            </a:endParaRPr>
          </a:p>
        </p:txBody>
      </p:sp>
      <p:sp>
        <p:nvSpPr>
          <p:cNvPr id="1046" name=""/>
          <p:cNvSpPr txBox="1"/>
          <p:nvPr/>
        </p:nvSpPr>
        <p:spPr>
          <a:xfrm>
            <a:off x="457200" y="1599840"/>
            <a:ext cx="8229600" cy="4876920"/>
          </a:xfrm>
          <a:prstGeom prst="rect">
            <a:avLst/>
          </a:prstGeom>
          <a:noFill/>
          <a:ln w="0">
            <a:noFill/>
          </a:ln>
        </p:spPr>
        <p:txBody>
          <a:bodyPr anchor="t">
            <a:normAutofit/>
          </a:bodyPr>
          <a:p>
            <a:pPr marL="182520" indent="-182520" algn="just">
              <a:spcBef>
                <a:spcPts val="550"/>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200" spc="-1" strike="noStrike">
                <a:solidFill>
                  <a:srgbClr val="292934"/>
                </a:solidFill>
                <a:latin typeface="Arial"/>
              </a:rPr>
              <a:t>At this step, you can fill in the risk data that you left blank in step 5.</a:t>
            </a:r>
            <a:endParaRPr b="0" lang="en-US" sz="2200" spc="-1" strike="noStrike">
              <a:solidFill>
                <a:srgbClr val="292934"/>
              </a:solidFill>
              <a:latin typeface="Arial"/>
            </a:endParaRPr>
          </a:p>
          <a:p>
            <a:pPr marL="182520" indent="-182520" algn="just">
              <a:spcBef>
                <a:spcPts val="550"/>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200" spc="-1" strike="noStrike">
                <a:solidFill>
                  <a:srgbClr val="292934"/>
                </a:solidFill>
                <a:latin typeface="Arial"/>
              </a:rPr>
              <a:t>After you document your threats, you need a way to determine which threats are the most dangerous. To do this, you need a way to rank them.</a:t>
            </a:r>
            <a:endParaRPr b="0" lang="en-US" sz="2200" spc="-1" strike="noStrike">
              <a:solidFill>
                <a:srgbClr val="292934"/>
              </a:solidFill>
              <a:latin typeface="Arial"/>
            </a:endParaRPr>
          </a:p>
          <a:p>
            <a:pPr marL="182520" indent="-182520" algn="just">
              <a:spcBef>
                <a:spcPts val="550"/>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200" spc="-1" strike="noStrike">
                <a:solidFill>
                  <a:srgbClr val="292934"/>
                </a:solidFill>
                <a:latin typeface="Arial"/>
              </a:rPr>
              <a:t>You can calculate risk using a 1-10 scale for probability (where 1 is not probable, 10 is very probable), and 1-10 for damage potential (1 – minimal damage, 10 – catastrophe). This results in a risk in the range of 1 – 100. </a:t>
            </a:r>
            <a:endParaRPr b="0" lang="en-US" sz="2200" spc="-1" strike="noStrike">
              <a:solidFill>
                <a:srgbClr val="292934"/>
              </a:solidFill>
              <a:latin typeface="Arial"/>
            </a:endParaRPr>
          </a:p>
          <a:p>
            <a:pPr marL="182520" indent="-182520" algn="just">
              <a:spcBef>
                <a:spcPts val="550"/>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200" spc="-1" strike="noStrike">
                <a:solidFill>
                  <a:srgbClr val="292934"/>
                </a:solidFill>
                <a:latin typeface="Arial"/>
              </a:rPr>
              <a:t>You can divide the scale into three bands to generate a High, Medium and Low risk rating.</a:t>
            </a:r>
            <a:endParaRPr b="0" lang="en-US" sz="2200" spc="-1" strike="noStrike">
              <a:solidFill>
                <a:srgbClr val="292934"/>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7" name="PlaceHolder 1"/>
          <p:cNvSpPr>
            <a:spLocks noGrp="1"/>
          </p:cNvSpPr>
          <p:nvPr>
            <p:ph type="title"/>
          </p:nvPr>
        </p:nvSpPr>
        <p:spPr>
          <a:xfrm>
            <a:off x="626760" y="169560"/>
            <a:ext cx="7883640" cy="695160"/>
          </a:xfrm>
          <a:prstGeom prst="rect">
            <a:avLst/>
          </a:prstGeom>
          <a:noFill/>
          <a:ln w="0">
            <a:noFill/>
          </a:ln>
        </p:spPr>
        <p:txBody>
          <a:bodyPr tIns="13320" anchor="ctr">
            <a:noAutofit/>
          </a:bodyPr>
          <a:p>
            <a:pPr marL="12600" indent="0">
              <a:spcBef>
                <a:spcPts val="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Example 1 of DREAD Table</a:t>
            </a:r>
            <a:endParaRPr b="0" lang="en-US" sz="4000" spc="-1" strike="noStrike">
              <a:solidFill>
                <a:srgbClr val="d2533c"/>
              </a:solidFill>
              <a:latin typeface="Arial"/>
            </a:endParaRPr>
          </a:p>
        </p:txBody>
      </p:sp>
      <p:sp>
        <p:nvSpPr>
          <p:cNvPr id="1048" name="object 4"/>
          <p:cNvSpPr/>
          <p:nvPr/>
        </p:nvSpPr>
        <p:spPr>
          <a:xfrm>
            <a:off x="457200" y="19080"/>
            <a:ext cx="2895480" cy="328680"/>
          </a:xfrm>
          <a:prstGeom prst="rect">
            <a:avLst/>
          </a:prstGeom>
          <a:noFill/>
          <a:ln w="0">
            <a:noFill/>
          </a:ln>
        </p:spPr>
        <p:style>
          <a:lnRef idx="0"/>
          <a:fillRef idx="0"/>
          <a:effectRef idx="0"/>
          <a:fontRef idx="minor"/>
        </p:style>
        <p:txBody>
          <a:bodyPr lIns="90000" rIns="90000" tIns="10800" bIns="46800" anchor="ctr">
            <a:noAutofit/>
          </a:bodyPr>
          <a:p>
            <a:pPr marL="12600">
              <a:lnSpc>
                <a:spcPct val="100000"/>
              </a:lnSpc>
              <a:spcBef>
                <a:spcPts val="88"/>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ffffff"/>
                </a:solidFill>
                <a:latin typeface="Century Schoolbook"/>
                <a:ea typeface="Century Schoolbook"/>
              </a:rPr>
              <a:t>Miriam Celi, CISSP ~ 2017 SFISSA Security Conference</a:t>
            </a:r>
            <a:endParaRPr b="0" lang="en-US" sz="1200" spc="-1" strike="noStrike">
              <a:solidFill>
                <a:srgbClr val="000000"/>
              </a:solidFill>
              <a:latin typeface="Arial"/>
            </a:endParaRPr>
          </a:p>
        </p:txBody>
      </p:sp>
      <p:graphicFrame>
        <p:nvGraphicFramePr>
          <p:cNvPr id="1049" name=""/>
          <p:cNvGraphicFramePr/>
          <p:nvPr/>
        </p:nvGraphicFramePr>
        <p:xfrm>
          <a:off x="627120" y="865080"/>
          <a:ext cx="7727760" cy="5992920"/>
        </p:xfrm>
        <a:graphic>
          <a:graphicData uri="http://schemas.openxmlformats.org/drawingml/2006/table">
            <a:tbl>
              <a:tblPr/>
              <a:tblGrid>
                <a:gridCol w="231840"/>
                <a:gridCol w="1171440"/>
                <a:gridCol w="2197080"/>
                <a:gridCol w="2268720"/>
                <a:gridCol w="1858680"/>
              </a:tblGrid>
              <a:tr h="273240">
                <a:tc>
                  <a:txBody>
                    <a:bodyPr lIns="0" rIns="0" tIns="0" bIns="0" anchor="t">
                      <a:noAutofit/>
                    </a:bodyPr>
                    <a:p>
                      <a:pPr>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solidFill>
                      <a:srgbClr val="ececec"/>
                    </a:solidFill>
                  </a:tcPr>
                </a:tc>
                <a:tc>
                  <a:txBody>
                    <a:bodyPr lIns="0" rIns="0" tIns="26640" bIns="0" anchor="t">
                      <a:noAutofit/>
                    </a:bodyPr>
                    <a:p>
                      <a:pPr marL="23760">
                        <a:lnSpc>
                          <a:spcPct val="100000"/>
                        </a:lnSpc>
                        <a:spcBef>
                          <a:spcPts val="213"/>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400" spc="-1" strike="noStrike">
                          <a:solidFill>
                            <a:srgbClr val="000000"/>
                          </a:solidFill>
                          <a:latin typeface="Century Schoolbook"/>
                          <a:ea typeface="Century Schoolbook"/>
                        </a:rPr>
                        <a:t>Rating</a:t>
                      </a:r>
                      <a:endParaRPr b="0" lang="en-US" sz="14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solidFill>
                      <a:srgbClr val="ececec"/>
                    </a:solidFill>
                  </a:tcPr>
                </a:tc>
                <a:tc>
                  <a:txBody>
                    <a:bodyPr lIns="0" rIns="0" tIns="26640" bIns="0" anchor="t">
                      <a:noAutofit/>
                    </a:bodyPr>
                    <a:p>
                      <a:pPr marL="23760">
                        <a:lnSpc>
                          <a:spcPct val="100000"/>
                        </a:lnSpc>
                        <a:spcBef>
                          <a:spcPts val="213"/>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400" spc="-1" strike="noStrike">
                          <a:solidFill>
                            <a:srgbClr val="000000"/>
                          </a:solidFill>
                          <a:latin typeface="Century Schoolbook"/>
                          <a:ea typeface="Century Schoolbook"/>
                        </a:rPr>
                        <a:t>High (4-5)</a:t>
                      </a:r>
                      <a:endParaRPr b="0" lang="en-US" sz="14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solidFill>
                      <a:srgbClr val="ececec"/>
                    </a:solidFill>
                  </a:tcPr>
                </a:tc>
                <a:tc>
                  <a:txBody>
                    <a:bodyPr lIns="0" rIns="0" tIns="26640" bIns="0" anchor="t">
                      <a:noAutofit/>
                    </a:bodyPr>
                    <a:p>
                      <a:pPr marL="23760">
                        <a:lnSpc>
                          <a:spcPct val="100000"/>
                        </a:lnSpc>
                        <a:spcBef>
                          <a:spcPts val="213"/>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400" spc="-1" strike="noStrike">
                          <a:solidFill>
                            <a:srgbClr val="000000"/>
                          </a:solidFill>
                          <a:latin typeface="Century Schoolbook"/>
                          <a:ea typeface="Century Schoolbook"/>
                        </a:rPr>
                        <a:t>Medium (2-3)</a:t>
                      </a:r>
                      <a:endParaRPr b="0" lang="en-US" sz="14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solidFill>
                      <a:srgbClr val="ececec"/>
                    </a:solidFill>
                  </a:tcPr>
                </a:tc>
                <a:tc>
                  <a:txBody>
                    <a:bodyPr lIns="0" rIns="0" tIns="26640" bIns="0" anchor="t">
                      <a:noAutofit/>
                    </a:bodyPr>
                    <a:p>
                      <a:pPr marL="23760">
                        <a:lnSpc>
                          <a:spcPct val="100000"/>
                        </a:lnSpc>
                        <a:spcBef>
                          <a:spcPts val="213"/>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400" spc="-1" strike="noStrike">
                          <a:solidFill>
                            <a:srgbClr val="000000"/>
                          </a:solidFill>
                          <a:latin typeface="Century Schoolbook"/>
                          <a:ea typeface="Century Schoolbook"/>
                        </a:rPr>
                        <a:t>Low (1)</a:t>
                      </a:r>
                      <a:endParaRPr b="0" lang="en-US" sz="14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solidFill>
                      <a:srgbClr val="ececec"/>
                    </a:solidFill>
                  </a:tcPr>
                </a:tc>
              </a:tr>
              <a:tr h="1093680">
                <a:tc>
                  <a:txBody>
                    <a:bodyPr lIns="0" rIns="0" tIns="22320" bIns="0" anchor="t">
                      <a:noAutofit/>
                    </a:bodyPr>
                    <a:p>
                      <a:pPr marL="22320">
                        <a:lnSpc>
                          <a:spcPct val="100000"/>
                        </a:lnSpc>
                        <a:spcBef>
                          <a:spcPts val="17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600" spc="-1" strike="noStrike">
                          <a:solidFill>
                            <a:srgbClr val="000000"/>
                          </a:solidFill>
                          <a:latin typeface="Century Schoolbook"/>
                          <a:ea typeface="Century Schoolbook"/>
                        </a:rPr>
                        <a:t>D</a:t>
                      </a:r>
                      <a:endParaRPr b="0" lang="en-US" sz="16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27360" bIns="0" anchor="t">
                      <a:noAutofit/>
                    </a:bodyPr>
                    <a:p>
                      <a:pPr marL="23760">
                        <a:lnSpc>
                          <a:spcPct val="100000"/>
                        </a:lnSpc>
                        <a:spcBef>
                          <a:spcPts val="213"/>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Century Schoolbook"/>
                          <a:ea typeface="Century Schoolbook"/>
                        </a:rPr>
                        <a:t>Damage</a:t>
                      </a:r>
                      <a:endParaRPr b="0" lang="en-US" sz="1400" spc="-1" strike="noStrike">
                        <a:solidFill>
                          <a:srgbClr val="000000"/>
                        </a:solidFill>
                        <a:latin typeface="Arial"/>
                      </a:endParaRPr>
                    </a:p>
                    <a:p>
                      <a:pPr marL="23760">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Century Schoolbook"/>
                          <a:ea typeface="Century Schoolbook"/>
                        </a:rPr>
                        <a:t>potential</a:t>
                      </a:r>
                      <a:endParaRPr b="0" lang="en-US" sz="14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27360" bIns="0" anchor="t">
                      <a:noAutofit/>
                    </a:bodyPr>
                    <a:p>
                      <a:pPr marL="23760">
                        <a:lnSpc>
                          <a:spcPct val="100000"/>
                        </a:lnSpc>
                        <a:spcBef>
                          <a:spcPts val="213"/>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Century Schoolbook"/>
                          <a:ea typeface="Century Schoolbook"/>
                        </a:rPr>
                        <a:t>The attacker can subvert the  security system; get full trust  authorization; run as  administrator; upload content.</a:t>
                      </a:r>
                      <a:endParaRPr b="0" lang="en-US" sz="14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27360" bIns="0" anchor="t">
                      <a:noAutofit/>
                    </a:bodyPr>
                    <a:p>
                      <a:pPr marL="23760">
                        <a:lnSpc>
                          <a:spcPct val="100000"/>
                        </a:lnSpc>
                        <a:spcBef>
                          <a:spcPts val="213"/>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Century Schoolbook"/>
                          <a:ea typeface="Century Schoolbook"/>
                        </a:rPr>
                        <a:t>Leaking sensitive information</a:t>
                      </a:r>
                      <a:endParaRPr b="0" lang="en-US" sz="14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27360" bIns="0" anchor="t">
                      <a:noAutofit/>
                    </a:bodyPr>
                    <a:p>
                      <a:pPr marL="23760">
                        <a:lnSpc>
                          <a:spcPct val="100000"/>
                        </a:lnSpc>
                        <a:spcBef>
                          <a:spcPts val="213"/>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Century Schoolbook"/>
                          <a:ea typeface="Century Schoolbook"/>
                        </a:rPr>
                        <a:t>Leaking trivial</a:t>
                      </a:r>
                      <a:endParaRPr b="0" lang="en-US" sz="1400" spc="-1" strike="noStrike">
                        <a:solidFill>
                          <a:srgbClr val="000000"/>
                        </a:solidFill>
                        <a:latin typeface="Arial"/>
                      </a:endParaRPr>
                    </a:p>
                    <a:p>
                      <a:pPr marL="23760">
                        <a:lnSpc>
                          <a:spcPct val="100000"/>
                        </a:lnSpc>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Century Schoolbook"/>
                          <a:ea typeface="Century Schoolbook"/>
                        </a:rPr>
                        <a:t>information</a:t>
                      </a:r>
                      <a:endParaRPr b="0" lang="en-US" sz="14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r>
              <a:tr h="914400">
                <a:tc>
                  <a:txBody>
                    <a:bodyPr lIns="0" rIns="0" tIns="22320" bIns="0" anchor="t">
                      <a:noAutofit/>
                    </a:bodyPr>
                    <a:p>
                      <a:pPr marL="22320">
                        <a:lnSpc>
                          <a:spcPct val="100000"/>
                        </a:lnSpc>
                        <a:spcBef>
                          <a:spcPts val="17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600" spc="-1" strike="noStrike">
                          <a:solidFill>
                            <a:srgbClr val="000000"/>
                          </a:solidFill>
                          <a:latin typeface="Century Schoolbook"/>
                          <a:ea typeface="Century Schoolbook"/>
                        </a:rPr>
                        <a:t>R</a:t>
                      </a:r>
                      <a:endParaRPr b="0" lang="en-US" sz="16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28080" bIns="0" anchor="t">
                      <a:noAutofit/>
                    </a:bodyPr>
                    <a:p>
                      <a:pPr marL="23760">
                        <a:lnSpc>
                          <a:spcPct val="100000"/>
                        </a:lnSpc>
                        <a:spcBef>
                          <a:spcPts val="224"/>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Century Schoolbook"/>
                          <a:ea typeface="Century Schoolbook"/>
                        </a:rPr>
                        <a:t>Reproducibility</a:t>
                      </a:r>
                      <a:endParaRPr b="0" lang="en-US" sz="14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28080" bIns="0" anchor="t">
                      <a:noAutofit/>
                    </a:bodyPr>
                    <a:p>
                      <a:pPr marL="23760">
                        <a:lnSpc>
                          <a:spcPct val="100000"/>
                        </a:lnSpc>
                        <a:spcBef>
                          <a:spcPts val="224"/>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Century Schoolbook"/>
                          <a:ea typeface="Century Schoolbook"/>
                        </a:rPr>
                        <a:t>The attack can be reproduced  every time and does not require  a timing window.</a:t>
                      </a:r>
                      <a:endParaRPr b="0" lang="en-US" sz="14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28080" bIns="0" anchor="t">
                      <a:noAutofit/>
                    </a:bodyPr>
                    <a:p>
                      <a:pPr marL="23760" algn="just">
                        <a:lnSpc>
                          <a:spcPct val="100000"/>
                        </a:lnSpc>
                        <a:spcBef>
                          <a:spcPts val="224"/>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Century Schoolbook"/>
                          <a:ea typeface="Century Schoolbook"/>
                        </a:rPr>
                        <a:t>The attack can be reproduced,  but only with a timing window  and a particular race situation.</a:t>
                      </a:r>
                      <a:endParaRPr b="0" lang="en-US" sz="14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28080" bIns="0" anchor="t">
                      <a:noAutofit/>
                    </a:bodyPr>
                    <a:p>
                      <a:pPr marL="23760">
                        <a:lnSpc>
                          <a:spcPct val="100000"/>
                        </a:lnSpc>
                        <a:spcBef>
                          <a:spcPts val="224"/>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Century Schoolbook"/>
                          <a:ea typeface="Century Schoolbook"/>
                        </a:rPr>
                        <a:t>The attack is very difficult  to reproduce, even with  knowledge of the security  hole.</a:t>
                      </a:r>
                      <a:endParaRPr b="0" lang="en-US" sz="14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r>
              <a:tr h="1095480">
                <a:tc>
                  <a:txBody>
                    <a:bodyPr lIns="0" rIns="0" tIns="23040" bIns="0" anchor="t">
                      <a:noAutofit/>
                    </a:bodyPr>
                    <a:p>
                      <a:pPr marL="22320">
                        <a:lnSpc>
                          <a:spcPct val="100000"/>
                        </a:lnSpc>
                        <a:spcBef>
                          <a:spcPts val="17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600" spc="-1" strike="noStrike">
                          <a:solidFill>
                            <a:srgbClr val="000000"/>
                          </a:solidFill>
                          <a:latin typeface="Century Schoolbook"/>
                          <a:ea typeface="Century Schoolbook"/>
                        </a:rPr>
                        <a:t>E</a:t>
                      </a:r>
                      <a:endParaRPr b="0" lang="en-US" sz="16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28080" bIns="0" anchor="t">
                      <a:noAutofit/>
                    </a:bodyPr>
                    <a:p>
                      <a:pPr marL="23760">
                        <a:lnSpc>
                          <a:spcPct val="100000"/>
                        </a:lnSpc>
                        <a:spcBef>
                          <a:spcPts val="224"/>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Century Schoolbook"/>
                          <a:ea typeface="Century Schoolbook"/>
                        </a:rPr>
                        <a:t>Exploitability</a:t>
                      </a:r>
                      <a:endParaRPr b="0" lang="en-US" sz="14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28080" bIns="0" anchor="t">
                      <a:noAutofit/>
                    </a:bodyPr>
                    <a:p>
                      <a:pPr marL="23760">
                        <a:lnSpc>
                          <a:spcPct val="100000"/>
                        </a:lnSpc>
                        <a:spcBef>
                          <a:spcPts val="224"/>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Century Schoolbook"/>
                          <a:ea typeface="Century Schoolbook"/>
                        </a:rPr>
                        <a:t>A novice programmer could  make the attack in a short  time.</a:t>
                      </a:r>
                      <a:endParaRPr b="0" lang="en-US" sz="14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28080" bIns="0" anchor="t">
                      <a:noAutofit/>
                    </a:bodyPr>
                    <a:p>
                      <a:pPr marL="23760">
                        <a:lnSpc>
                          <a:spcPct val="100000"/>
                        </a:lnSpc>
                        <a:spcBef>
                          <a:spcPts val="224"/>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Century Schoolbook"/>
                          <a:ea typeface="Century Schoolbook"/>
                        </a:rPr>
                        <a:t>A skilled programmer could  make the attack, then repeat the  steps.</a:t>
                      </a:r>
                      <a:endParaRPr b="0" lang="en-US" sz="14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28080" bIns="0" anchor="t">
                      <a:noAutofit/>
                    </a:bodyPr>
                    <a:p>
                      <a:pPr marL="23760">
                        <a:lnSpc>
                          <a:spcPct val="100000"/>
                        </a:lnSpc>
                        <a:spcBef>
                          <a:spcPts val="224"/>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Century Schoolbook"/>
                          <a:ea typeface="Century Schoolbook"/>
                        </a:rPr>
                        <a:t>The attack requires an  extremely skilled person  and in-depth knowledge  every time to exploit.</a:t>
                      </a:r>
                      <a:endParaRPr b="0" lang="en-US" sz="14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r>
              <a:tr h="1093680">
                <a:tc>
                  <a:txBody>
                    <a:bodyPr lIns="0" rIns="0" tIns="23040" bIns="0" anchor="t">
                      <a:noAutofit/>
                    </a:bodyPr>
                    <a:p>
                      <a:pPr marL="22320">
                        <a:lnSpc>
                          <a:spcPct val="100000"/>
                        </a:lnSpc>
                        <a:spcBef>
                          <a:spcPts val="17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600" spc="-1" strike="noStrike">
                          <a:solidFill>
                            <a:srgbClr val="000000"/>
                          </a:solidFill>
                          <a:latin typeface="Century Schoolbook"/>
                          <a:ea typeface="Century Schoolbook"/>
                        </a:rPr>
                        <a:t>A</a:t>
                      </a:r>
                      <a:endParaRPr b="0" lang="en-US" sz="16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28080" bIns="0" anchor="t">
                      <a:noAutofit/>
                    </a:bodyPr>
                    <a:p>
                      <a:pPr marL="23760">
                        <a:lnSpc>
                          <a:spcPct val="100000"/>
                        </a:lnSpc>
                        <a:spcBef>
                          <a:spcPts val="224"/>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Century Schoolbook"/>
                          <a:ea typeface="Century Schoolbook"/>
                        </a:rPr>
                        <a:t>Affected users</a:t>
                      </a:r>
                      <a:endParaRPr b="0" lang="en-US" sz="14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28080" bIns="0" anchor="t">
                      <a:noAutofit/>
                    </a:bodyPr>
                    <a:p>
                      <a:pPr marL="23760">
                        <a:lnSpc>
                          <a:spcPct val="100000"/>
                        </a:lnSpc>
                        <a:spcBef>
                          <a:spcPts val="224"/>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Century Schoolbook"/>
                          <a:ea typeface="Century Schoolbook"/>
                        </a:rPr>
                        <a:t>All users, default configuration,  key customers</a:t>
                      </a:r>
                      <a:endParaRPr b="0" lang="en-US" sz="14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28080" bIns="0" anchor="t">
                      <a:noAutofit/>
                    </a:bodyPr>
                    <a:p>
                      <a:pPr marL="23760">
                        <a:lnSpc>
                          <a:spcPct val="100000"/>
                        </a:lnSpc>
                        <a:spcBef>
                          <a:spcPts val="224"/>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Century Schoolbook"/>
                          <a:ea typeface="Century Schoolbook"/>
                        </a:rPr>
                        <a:t>Some users, non-default  configuration</a:t>
                      </a:r>
                      <a:endParaRPr b="0" lang="en-US" sz="14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28080" bIns="0" anchor="t">
                      <a:noAutofit/>
                    </a:bodyPr>
                    <a:p>
                      <a:pPr marL="23760">
                        <a:lnSpc>
                          <a:spcPct val="100000"/>
                        </a:lnSpc>
                        <a:spcBef>
                          <a:spcPts val="224"/>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Century Schoolbook"/>
                          <a:ea typeface="Century Schoolbook"/>
                        </a:rPr>
                        <a:t>Very small percentage of  users, obscure feature;  affects anonymous users</a:t>
                      </a:r>
                      <a:endParaRPr b="0" lang="en-US" sz="14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r>
              <a:tr h="1522440">
                <a:tc>
                  <a:txBody>
                    <a:bodyPr lIns="0" rIns="0" tIns="23040" bIns="0" anchor="t">
                      <a:noAutofit/>
                    </a:bodyPr>
                    <a:p>
                      <a:pPr marL="22320">
                        <a:lnSpc>
                          <a:spcPct val="100000"/>
                        </a:lnSpc>
                        <a:spcBef>
                          <a:spcPts val="17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600" spc="-1" strike="noStrike">
                          <a:solidFill>
                            <a:srgbClr val="000000"/>
                          </a:solidFill>
                          <a:latin typeface="Century Schoolbook"/>
                          <a:ea typeface="Century Schoolbook"/>
                        </a:rPr>
                        <a:t>D</a:t>
                      </a:r>
                      <a:endParaRPr b="0" lang="en-US" sz="16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28440" bIns="0" anchor="t">
                      <a:noAutofit/>
                    </a:bodyPr>
                    <a:p>
                      <a:pPr marL="23760">
                        <a:lnSpc>
                          <a:spcPct val="100000"/>
                        </a:lnSpc>
                        <a:spcBef>
                          <a:spcPts val="224"/>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Century Schoolbook"/>
                          <a:ea typeface="Century Schoolbook"/>
                        </a:rPr>
                        <a:t>Discoverability</a:t>
                      </a:r>
                      <a:endParaRPr b="0" lang="en-US" sz="14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28440" bIns="0" anchor="t">
                      <a:noAutofit/>
                    </a:bodyPr>
                    <a:p>
                      <a:pPr marL="23760">
                        <a:lnSpc>
                          <a:spcPct val="100000"/>
                        </a:lnSpc>
                        <a:spcBef>
                          <a:spcPts val="224"/>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Century Schoolbook"/>
                          <a:ea typeface="Century Schoolbook"/>
                        </a:rPr>
                        <a:t>Published information explains  the attack. The vulnerability is  found in the most commonly  used feature and is very  noticeable.</a:t>
                      </a:r>
                      <a:endParaRPr b="0" lang="en-US" sz="14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28440" bIns="0" anchor="t">
                      <a:noAutofit/>
                    </a:bodyPr>
                    <a:p>
                      <a:pPr marL="23760">
                        <a:lnSpc>
                          <a:spcPct val="100000"/>
                        </a:lnSpc>
                        <a:spcBef>
                          <a:spcPts val="224"/>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Century Schoolbook"/>
                          <a:ea typeface="Century Schoolbook"/>
                        </a:rPr>
                        <a:t>The vulnerability is in a seldom-  used part of the product, and  only a few users should come  across it. It would take some  thinking to see malicious use.</a:t>
                      </a:r>
                      <a:endParaRPr b="0" lang="en-US" sz="14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c>
                  <a:txBody>
                    <a:bodyPr lIns="0" rIns="0" tIns="28440" bIns="0" anchor="t">
                      <a:noAutofit/>
                    </a:bodyPr>
                    <a:p>
                      <a:pPr marL="23760">
                        <a:lnSpc>
                          <a:spcPct val="100000"/>
                        </a:lnSpc>
                        <a:spcBef>
                          <a:spcPts val="224"/>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solidFill>
                            <a:srgbClr val="000000"/>
                          </a:solidFill>
                          <a:latin typeface="Century Schoolbook"/>
                          <a:ea typeface="Century Schoolbook"/>
                        </a:rPr>
                        <a:t>The bug is obscure, and it  is unlikely that users will  work out damage  potential.</a:t>
                      </a:r>
                      <a:endParaRPr b="0" lang="en-US" sz="1400" spc="-1" strike="noStrike">
                        <a:solidFill>
                          <a:srgbClr val="000000"/>
                        </a:solidFill>
                        <a:latin typeface="Arial"/>
                      </a:endParaRPr>
                    </a:p>
                  </a:txBody>
                  <a:tcPr anchor="t">
                    <a:lnL w="5760">
                      <a:solidFill>
                        <a:srgbClr val="000000"/>
                      </a:solidFill>
                      <a:prstDash val="solid"/>
                    </a:lnL>
                    <a:lnR w="5760">
                      <a:solidFill>
                        <a:srgbClr val="000000"/>
                      </a:solidFill>
                      <a:prstDash val="solid"/>
                    </a:lnR>
                    <a:lnT w="5760">
                      <a:solidFill>
                        <a:srgbClr val="000000"/>
                      </a:solidFill>
                      <a:prstDash val="solid"/>
                    </a:lnT>
                    <a:lnB w="5760">
                      <a:solidFill>
                        <a:srgbClr val="000000"/>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0" name="PlaceHolder 1"/>
          <p:cNvSpPr>
            <a:spLocks noGrp="1"/>
          </p:cNvSpPr>
          <p:nvPr>
            <p:ph type="title"/>
          </p:nvPr>
        </p:nvSpPr>
        <p:spPr>
          <a:xfrm>
            <a:off x="1219320" y="304560"/>
            <a:ext cx="7772400" cy="12063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ea typeface="新細明體"/>
              </a:rPr>
              <a:t>Example 2 of DREAD, Cont.</a:t>
            </a:r>
            <a:endParaRPr b="0" lang="en-US" sz="4000" spc="-1" strike="noStrike">
              <a:solidFill>
                <a:srgbClr val="d2533c"/>
              </a:solidFill>
              <a:latin typeface="Arial"/>
            </a:endParaRPr>
          </a:p>
        </p:txBody>
      </p:sp>
      <p:graphicFrame>
        <p:nvGraphicFramePr>
          <p:cNvPr id="1051" name=""/>
          <p:cNvGraphicFramePr/>
          <p:nvPr/>
        </p:nvGraphicFramePr>
        <p:xfrm>
          <a:off x="380880" y="1415880"/>
          <a:ext cx="8382240" cy="4591080"/>
        </p:xfrm>
        <a:graphic>
          <a:graphicData uri="http://schemas.openxmlformats.org/drawingml/2006/table">
            <a:tbl>
              <a:tblPr/>
              <a:tblGrid>
                <a:gridCol w="1600200"/>
                <a:gridCol w="1981440"/>
                <a:gridCol w="2361960"/>
                <a:gridCol w="2438640"/>
              </a:tblGrid>
              <a:tr h="459720">
                <a:tc>
                  <a:txBody>
                    <a:bodyPr lIns="90000" rIns="90000" tIns="46800" bIns="46800" anchor="t">
                      <a:noAutofit/>
                    </a:bodyPr>
                    <a:p>
                      <a:pPr algn="ctr">
                        <a:lnSpc>
                          <a:spcPct val="85000"/>
                        </a:lnSpc>
                        <a:spcBef>
                          <a:spcPts val="104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1800" spc="-1" strike="noStrike">
                        <a:solidFill>
                          <a:srgbClr val="000000"/>
                        </a:solidFill>
                        <a:latin typeface="Arial"/>
                      </a:endParaRPr>
                    </a:p>
                  </a:txBody>
                  <a:tcPr anchor="t" marL="90000" marR="90000">
                    <a:lnL w="13680">
                      <a:solidFill>
                        <a:srgbClr val="292934"/>
                      </a:solidFill>
                      <a:prstDash val="solid"/>
                    </a:lnL>
                    <a:lnR w="5760">
                      <a:solidFill>
                        <a:srgbClr val="292934"/>
                      </a:solidFill>
                      <a:prstDash val="solid"/>
                    </a:lnR>
                    <a:lnT w="13680">
                      <a:solidFill>
                        <a:srgbClr val="292934"/>
                      </a:solidFill>
                      <a:prstDash val="solid"/>
                    </a:lnT>
                    <a:lnB w="5760">
                      <a:solidFill>
                        <a:srgbClr val="292934"/>
                      </a:solidFill>
                      <a:prstDash val="solid"/>
                    </a:lnB>
                    <a:solidFill>
                      <a:srgbClr val="0000ff"/>
                    </a:solidFill>
                  </a:tcPr>
                </a:tc>
                <a:tc>
                  <a:txBody>
                    <a:bodyPr lIns="90000" rIns="90000" tIns="46800" bIns="46800" anchor="t">
                      <a:noAutofit/>
                    </a:bodyPr>
                    <a:p>
                      <a:pPr algn="ctr">
                        <a:lnSpc>
                          <a:spcPct val="85000"/>
                        </a:lnSpc>
                        <a:spcBef>
                          <a:spcPts val="104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000000"/>
                          </a:solidFill>
                          <a:latin typeface="Franklin Gothic Medium"/>
                          <a:ea typeface="新細明體"/>
                        </a:rPr>
                        <a:t>High (3)</a:t>
                      </a:r>
                      <a:endParaRPr b="0" lang="en-US" sz="24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13680">
                      <a:solidFill>
                        <a:srgbClr val="292934"/>
                      </a:solidFill>
                      <a:prstDash val="solid"/>
                    </a:lnT>
                    <a:lnB w="5760">
                      <a:solidFill>
                        <a:srgbClr val="292934"/>
                      </a:solidFill>
                      <a:prstDash val="solid"/>
                    </a:lnB>
                    <a:solidFill>
                      <a:srgbClr val="0000ff"/>
                    </a:solidFill>
                  </a:tcPr>
                </a:tc>
                <a:tc>
                  <a:txBody>
                    <a:bodyPr lIns="90000" rIns="90000" tIns="46800" bIns="46800" anchor="t">
                      <a:noAutofit/>
                    </a:bodyPr>
                    <a:p>
                      <a:pPr algn="ctr">
                        <a:lnSpc>
                          <a:spcPct val="85000"/>
                        </a:lnSpc>
                        <a:spcBef>
                          <a:spcPts val="104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000000"/>
                          </a:solidFill>
                          <a:latin typeface="Franklin Gothic Medium"/>
                          <a:ea typeface="新細明體"/>
                        </a:rPr>
                        <a:t>Medium (2)</a:t>
                      </a:r>
                      <a:endParaRPr b="0" lang="en-US" sz="24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13680">
                      <a:solidFill>
                        <a:srgbClr val="292934"/>
                      </a:solidFill>
                      <a:prstDash val="solid"/>
                    </a:lnT>
                    <a:lnB w="5760">
                      <a:solidFill>
                        <a:srgbClr val="292934"/>
                      </a:solidFill>
                      <a:prstDash val="solid"/>
                    </a:lnB>
                    <a:solidFill>
                      <a:srgbClr val="0000ff"/>
                    </a:solidFill>
                  </a:tcPr>
                </a:tc>
                <a:tc>
                  <a:txBody>
                    <a:bodyPr lIns="90000" rIns="90000" tIns="46800" bIns="46800" anchor="t">
                      <a:noAutofit/>
                    </a:bodyPr>
                    <a:p>
                      <a:pPr algn="ctr">
                        <a:lnSpc>
                          <a:spcPct val="85000"/>
                        </a:lnSpc>
                        <a:spcBef>
                          <a:spcPts val="104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000000"/>
                          </a:solidFill>
                          <a:latin typeface="Franklin Gothic Medium"/>
                          <a:ea typeface="新細明體"/>
                        </a:rPr>
                        <a:t>Low (1)</a:t>
                      </a:r>
                      <a:endParaRPr b="0" lang="en-US" sz="2400" spc="-1" strike="noStrike">
                        <a:solidFill>
                          <a:srgbClr val="000000"/>
                        </a:solidFill>
                        <a:latin typeface="Arial"/>
                      </a:endParaRPr>
                    </a:p>
                  </a:txBody>
                  <a:tcPr anchor="t" marL="90000" marR="90000">
                    <a:lnL w="5760">
                      <a:solidFill>
                        <a:srgbClr val="292934"/>
                      </a:solidFill>
                      <a:prstDash val="solid"/>
                    </a:lnL>
                    <a:lnR w="13680">
                      <a:solidFill>
                        <a:srgbClr val="292934"/>
                      </a:solidFill>
                      <a:prstDash val="solid"/>
                    </a:lnR>
                    <a:lnT w="13680">
                      <a:solidFill>
                        <a:srgbClr val="292934"/>
                      </a:solidFill>
                      <a:prstDash val="solid"/>
                    </a:lnT>
                    <a:lnB w="5760">
                      <a:solidFill>
                        <a:srgbClr val="292934"/>
                      </a:solidFill>
                      <a:prstDash val="solid"/>
                    </a:lnB>
                    <a:solidFill>
                      <a:srgbClr val="0000ff"/>
                    </a:solidFill>
                  </a:tcPr>
                </a:tc>
              </a:tr>
              <a:tr h="1491480">
                <a:tc>
                  <a:txBody>
                    <a:bodyPr lIns="90000" rIns="90000" tIns="46800" bIns="46800" anchor="t">
                      <a:noAutofit/>
                    </a:bodyPr>
                    <a:p>
                      <a:pPr>
                        <a:lnSpc>
                          <a:spcPct val="85000"/>
                        </a:lnSpc>
                        <a:spcBef>
                          <a:spcPts val="78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Franklin Gothic Medium"/>
                          <a:ea typeface="新細明體"/>
                        </a:rPr>
                        <a:t>Damage potential</a:t>
                      </a:r>
                      <a:endParaRPr b="0" lang="en-US" sz="1800" spc="-1" strike="noStrike">
                        <a:solidFill>
                          <a:srgbClr val="000000"/>
                        </a:solidFill>
                        <a:latin typeface="Arial"/>
                      </a:endParaRPr>
                    </a:p>
                  </a:txBody>
                  <a:tcPr anchor="t" marL="90000" marR="90000">
                    <a:lnL w="13680">
                      <a:solidFill>
                        <a:srgbClr val="292934"/>
                      </a:solidFill>
                      <a:prstDash val="solid"/>
                    </a:lnL>
                    <a:lnR w="5760">
                      <a:solidFill>
                        <a:srgbClr val="292934"/>
                      </a:solidFill>
                      <a:prstDash val="solid"/>
                    </a:lnR>
                    <a:lnT w="5760">
                      <a:solidFill>
                        <a:srgbClr val="292934"/>
                      </a:solidFill>
                      <a:prstDash val="solid"/>
                    </a:lnT>
                    <a:lnB w="5760">
                      <a:solidFill>
                        <a:srgbClr val="292934"/>
                      </a:solidFill>
                      <a:prstDash val="solid"/>
                    </a:lnB>
                    <a:noFill/>
                  </a:tcPr>
                </a:tc>
                <a:tc>
                  <a:txBody>
                    <a:bodyPr lIns="90000" rIns="90000" tIns="46800" bIns="46800" anchor="t">
                      <a:noAutofit/>
                    </a:bodyPr>
                    <a:p>
                      <a:pPr>
                        <a:lnSpc>
                          <a:spcPct val="85000"/>
                        </a:lnSpc>
                        <a:spcBef>
                          <a:spcPts val="78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Franklin Gothic Medium"/>
                          <a:ea typeface="新細明體"/>
                        </a:rPr>
                        <a:t>Attacker can retrieve extremely sensitive data and corrupt or destroy data</a:t>
                      </a:r>
                      <a:endParaRPr b="0" lang="en-US" sz="18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5760">
                      <a:solidFill>
                        <a:srgbClr val="292934"/>
                      </a:solidFill>
                      <a:prstDash val="solid"/>
                    </a:lnT>
                    <a:lnB w="5760">
                      <a:solidFill>
                        <a:srgbClr val="292934"/>
                      </a:solidFill>
                      <a:prstDash val="solid"/>
                    </a:lnB>
                    <a:noFill/>
                  </a:tcPr>
                </a:tc>
                <a:tc>
                  <a:txBody>
                    <a:bodyPr lIns="90000" rIns="90000" tIns="46800" bIns="46800" anchor="t">
                      <a:noAutofit/>
                    </a:bodyPr>
                    <a:p>
                      <a:pPr>
                        <a:lnSpc>
                          <a:spcPct val="85000"/>
                        </a:lnSpc>
                        <a:spcBef>
                          <a:spcPts val="78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Franklin Gothic Medium"/>
                          <a:ea typeface="新細明體"/>
                        </a:rPr>
                        <a:t>Attacker can retrieve sensitive data but do little else</a:t>
                      </a:r>
                      <a:endParaRPr b="0" lang="en-US" sz="18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5760">
                      <a:solidFill>
                        <a:srgbClr val="292934"/>
                      </a:solidFill>
                      <a:prstDash val="solid"/>
                    </a:lnT>
                    <a:lnB w="5760">
                      <a:solidFill>
                        <a:srgbClr val="292934"/>
                      </a:solidFill>
                      <a:prstDash val="solid"/>
                    </a:lnB>
                    <a:noFill/>
                  </a:tcPr>
                </a:tc>
                <a:tc>
                  <a:txBody>
                    <a:bodyPr lIns="90000" rIns="90000" tIns="46800" bIns="46800" anchor="t">
                      <a:noAutofit/>
                    </a:bodyPr>
                    <a:p>
                      <a:pPr>
                        <a:lnSpc>
                          <a:spcPct val="85000"/>
                        </a:lnSpc>
                        <a:spcBef>
                          <a:spcPts val="78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Franklin Gothic Medium"/>
                          <a:ea typeface="新細明體"/>
                        </a:rPr>
                        <a:t>Attacker can only retrieve data that has little or no potential for harm</a:t>
                      </a:r>
                      <a:endParaRPr b="0" lang="en-US" sz="1800" spc="-1" strike="noStrike">
                        <a:solidFill>
                          <a:srgbClr val="000000"/>
                        </a:solidFill>
                        <a:latin typeface="Arial"/>
                      </a:endParaRPr>
                    </a:p>
                  </a:txBody>
                  <a:tcPr anchor="t" marL="90000" marR="90000">
                    <a:lnL w="5760">
                      <a:solidFill>
                        <a:srgbClr val="292934"/>
                      </a:solidFill>
                      <a:prstDash val="solid"/>
                    </a:lnL>
                    <a:lnR w="13680">
                      <a:solidFill>
                        <a:srgbClr val="292934"/>
                      </a:solidFill>
                      <a:prstDash val="solid"/>
                    </a:lnR>
                    <a:lnT w="5760">
                      <a:solidFill>
                        <a:srgbClr val="292934"/>
                      </a:solidFill>
                      <a:prstDash val="solid"/>
                    </a:lnT>
                    <a:lnB w="5760">
                      <a:solidFill>
                        <a:srgbClr val="292934"/>
                      </a:solidFill>
                      <a:prstDash val="solid"/>
                    </a:lnB>
                    <a:noFill/>
                  </a:tcPr>
                </a:tc>
              </a:tr>
              <a:tr h="1025640">
                <a:tc>
                  <a:txBody>
                    <a:bodyPr lIns="90000" rIns="90000" tIns="46800" bIns="46800" anchor="t">
                      <a:noAutofit/>
                    </a:bodyPr>
                    <a:p>
                      <a:pPr>
                        <a:lnSpc>
                          <a:spcPct val="85000"/>
                        </a:lnSpc>
                        <a:spcBef>
                          <a:spcPts val="78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Franklin Gothic Medium"/>
                          <a:ea typeface="新細明體"/>
                        </a:rPr>
                        <a:t>Reproduc-ability</a:t>
                      </a:r>
                      <a:endParaRPr b="0" lang="en-US" sz="1800" spc="-1" strike="noStrike">
                        <a:solidFill>
                          <a:srgbClr val="000000"/>
                        </a:solidFill>
                        <a:latin typeface="Arial"/>
                      </a:endParaRPr>
                    </a:p>
                  </a:txBody>
                  <a:tcPr anchor="t" marL="90000" marR="90000">
                    <a:lnL w="13680">
                      <a:solidFill>
                        <a:srgbClr val="292934"/>
                      </a:solidFill>
                      <a:prstDash val="solid"/>
                    </a:lnL>
                    <a:lnR w="5760">
                      <a:solidFill>
                        <a:srgbClr val="292934"/>
                      </a:solidFill>
                      <a:prstDash val="solid"/>
                    </a:lnR>
                    <a:lnT w="5760">
                      <a:solidFill>
                        <a:srgbClr val="292934"/>
                      </a:solidFill>
                      <a:prstDash val="solid"/>
                    </a:lnT>
                    <a:lnB w="5760">
                      <a:solidFill>
                        <a:srgbClr val="292934"/>
                      </a:solidFill>
                      <a:prstDash val="solid"/>
                    </a:lnB>
                    <a:noFill/>
                  </a:tcPr>
                </a:tc>
                <a:tc>
                  <a:txBody>
                    <a:bodyPr lIns="90000" rIns="90000" tIns="46800" bIns="46800" anchor="t">
                      <a:noAutofit/>
                    </a:bodyPr>
                    <a:p>
                      <a:pPr>
                        <a:lnSpc>
                          <a:spcPct val="85000"/>
                        </a:lnSpc>
                        <a:spcBef>
                          <a:spcPts val="78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Franklin Gothic Medium"/>
                          <a:ea typeface="新細明體"/>
                        </a:rPr>
                        <a:t>Works every time; does not require a timing window</a:t>
                      </a:r>
                      <a:endParaRPr b="0" lang="en-US" sz="18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5760">
                      <a:solidFill>
                        <a:srgbClr val="292934"/>
                      </a:solidFill>
                      <a:prstDash val="solid"/>
                    </a:lnT>
                    <a:lnB w="5760">
                      <a:solidFill>
                        <a:srgbClr val="292934"/>
                      </a:solidFill>
                      <a:prstDash val="solid"/>
                    </a:lnB>
                    <a:noFill/>
                  </a:tcPr>
                </a:tc>
                <a:tc>
                  <a:txBody>
                    <a:bodyPr lIns="90000" rIns="90000" tIns="46800" bIns="46800" anchor="t">
                      <a:noAutofit/>
                    </a:bodyPr>
                    <a:p>
                      <a:pPr>
                        <a:lnSpc>
                          <a:spcPct val="85000"/>
                        </a:lnSpc>
                        <a:spcBef>
                          <a:spcPts val="78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Franklin Gothic Medium"/>
                          <a:ea typeface="新細明體"/>
                        </a:rPr>
                        <a:t>Timing-dependent; works only within a time window</a:t>
                      </a:r>
                      <a:endParaRPr b="0" lang="en-US" sz="18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5760">
                      <a:solidFill>
                        <a:srgbClr val="292934"/>
                      </a:solidFill>
                      <a:prstDash val="solid"/>
                    </a:lnT>
                    <a:lnB w="5760">
                      <a:solidFill>
                        <a:srgbClr val="292934"/>
                      </a:solidFill>
                      <a:prstDash val="solid"/>
                    </a:lnB>
                    <a:noFill/>
                  </a:tcPr>
                </a:tc>
                <a:tc>
                  <a:txBody>
                    <a:bodyPr lIns="90000" rIns="90000" tIns="46800" bIns="46800" anchor="t">
                      <a:noAutofit/>
                    </a:bodyPr>
                    <a:p>
                      <a:pPr>
                        <a:lnSpc>
                          <a:spcPct val="85000"/>
                        </a:lnSpc>
                        <a:spcBef>
                          <a:spcPts val="78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Franklin Gothic Medium"/>
                          <a:ea typeface="新細明體"/>
                        </a:rPr>
                        <a:t>Rarely works</a:t>
                      </a:r>
                      <a:endParaRPr b="0" lang="en-US" sz="1800" spc="-1" strike="noStrike">
                        <a:solidFill>
                          <a:srgbClr val="000000"/>
                        </a:solidFill>
                        <a:latin typeface="Arial"/>
                      </a:endParaRPr>
                    </a:p>
                  </a:txBody>
                  <a:tcPr anchor="t" marL="90000" marR="90000">
                    <a:lnL w="5760">
                      <a:solidFill>
                        <a:srgbClr val="292934"/>
                      </a:solidFill>
                      <a:prstDash val="solid"/>
                    </a:lnL>
                    <a:lnR w="13680">
                      <a:solidFill>
                        <a:srgbClr val="292934"/>
                      </a:solidFill>
                      <a:prstDash val="solid"/>
                    </a:lnR>
                    <a:lnT w="5760">
                      <a:solidFill>
                        <a:srgbClr val="292934"/>
                      </a:solidFill>
                      <a:prstDash val="solid"/>
                    </a:lnT>
                    <a:lnB w="5760">
                      <a:solidFill>
                        <a:srgbClr val="292934"/>
                      </a:solidFill>
                      <a:prstDash val="solid"/>
                    </a:lnB>
                    <a:noFill/>
                  </a:tcPr>
                </a:tc>
              </a:tr>
              <a:tr h="1025640">
                <a:tc>
                  <a:txBody>
                    <a:bodyPr lIns="90000" rIns="90000" tIns="46800" bIns="46800" anchor="t">
                      <a:noAutofit/>
                    </a:bodyPr>
                    <a:p>
                      <a:pPr>
                        <a:lnSpc>
                          <a:spcPct val="85000"/>
                        </a:lnSpc>
                        <a:spcBef>
                          <a:spcPts val="78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Franklin Gothic Medium"/>
                          <a:ea typeface="新細明體"/>
                        </a:rPr>
                        <a:t>Exploitabilty</a:t>
                      </a:r>
                      <a:endParaRPr b="0" lang="en-US" sz="1800" spc="-1" strike="noStrike">
                        <a:solidFill>
                          <a:srgbClr val="000000"/>
                        </a:solidFill>
                        <a:latin typeface="Arial"/>
                      </a:endParaRPr>
                    </a:p>
                  </a:txBody>
                  <a:tcPr anchor="t" marL="90000" marR="90000">
                    <a:lnL w="13680">
                      <a:solidFill>
                        <a:srgbClr val="292934"/>
                      </a:solidFill>
                      <a:prstDash val="solid"/>
                    </a:lnL>
                    <a:lnR w="5760">
                      <a:solidFill>
                        <a:srgbClr val="292934"/>
                      </a:solidFill>
                      <a:prstDash val="solid"/>
                    </a:lnR>
                    <a:lnT w="5760">
                      <a:solidFill>
                        <a:srgbClr val="292934"/>
                      </a:solidFill>
                      <a:prstDash val="solid"/>
                    </a:lnT>
                    <a:lnB w="5760">
                      <a:solidFill>
                        <a:srgbClr val="292934"/>
                      </a:solidFill>
                      <a:prstDash val="solid"/>
                    </a:lnB>
                    <a:noFill/>
                  </a:tcPr>
                </a:tc>
                <a:tc>
                  <a:txBody>
                    <a:bodyPr lIns="90000" rIns="90000" tIns="46800" bIns="46800" anchor="t">
                      <a:noAutofit/>
                    </a:bodyPr>
                    <a:p>
                      <a:pPr>
                        <a:lnSpc>
                          <a:spcPct val="85000"/>
                        </a:lnSpc>
                        <a:spcBef>
                          <a:spcPts val="78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Franklin Gothic Medium"/>
                          <a:ea typeface="新細明體"/>
                        </a:rPr>
                        <a:t>Bart Simpson could do it</a:t>
                      </a:r>
                      <a:endParaRPr b="0" lang="en-US" sz="18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5760">
                      <a:solidFill>
                        <a:srgbClr val="292934"/>
                      </a:solidFill>
                      <a:prstDash val="solid"/>
                    </a:lnT>
                    <a:lnB w="5760">
                      <a:solidFill>
                        <a:srgbClr val="292934"/>
                      </a:solidFill>
                      <a:prstDash val="solid"/>
                    </a:lnB>
                    <a:noFill/>
                  </a:tcPr>
                </a:tc>
                <a:tc>
                  <a:txBody>
                    <a:bodyPr lIns="90000" rIns="90000" tIns="46800" bIns="46800" anchor="t">
                      <a:noAutofit/>
                    </a:bodyPr>
                    <a:p>
                      <a:pPr>
                        <a:lnSpc>
                          <a:spcPct val="85000"/>
                        </a:lnSpc>
                        <a:spcBef>
                          <a:spcPts val="78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Franklin Gothic Medium"/>
                          <a:ea typeface="新細明體"/>
                        </a:rPr>
                        <a:t>Attacker must be somewhat knowledgeable and skilled</a:t>
                      </a:r>
                      <a:endParaRPr b="0" lang="en-US" sz="18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5760">
                      <a:solidFill>
                        <a:srgbClr val="292934"/>
                      </a:solidFill>
                      <a:prstDash val="solid"/>
                    </a:lnT>
                    <a:lnB w="5760">
                      <a:solidFill>
                        <a:srgbClr val="292934"/>
                      </a:solidFill>
                      <a:prstDash val="solid"/>
                    </a:lnB>
                    <a:noFill/>
                  </a:tcPr>
                </a:tc>
                <a:tc>
                  <a:txBody>
                    <a:bodyPr lIns="90000" rIns="90000" tIns="46800" bIns="46800" anchor="t">
                      <a:noAutofit/>
                    </a:bodyPr>
                    <a:p>
                      <a:pPr>
                        <a:lnSpc>
                          <a:spcPct val="85000"/>
                        </a:lnSpc>
                        <a:spcBef>
                          <a:spcPts val="78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Franklin Gothic Medium"/>
                          <a:ea typeface="新細明體"/>
                        </a:rPr>
                        <a:t>Attacker must be VERY knowledgeable and skilled</a:t>
                      </a:r>
                      <a:endParaRPr b="0" lang="en-US" sz="1800" spc="-1" strike="noStrike">
                        <a:solidFill>
                          <a:srgbClr val="000000"/>
                        </a:solidFill>
                        <a:latin typeface="Arial"/>
                      </a:endParaRPr>
                    </a:p>
                  </a:txBody>
                  <a:tcPr anchor="t" marL="90000" marR="90000">
                    <a:lnL w="5760">
                      <a:solidFill>
                        <a:srgbClr val="292934"/>
                      </a:solidFill>
                      <a:prstDash val="solid"/>
                    </a:lnL>
                    <a:lnR w="13680">
                      <a:solidFill>
                        <a:srgbClr val="292934"/>
                      </a:solidFill>
                      <a:prstDash val="solid"/>
                    </a:lnR>
                    <a:lnT w="5760">
                      <a:solidFill>
                        <a:srgbClr val="292934"/>
                      </a:solidFill>
                      <a:prstDash val="solid"/>
                    </a:lnT>
                    <a:lnB w="5760">
                      <a:solidFill>
                        <a:srgbClr val="292934"/>
                      </a:solidFill>
                      <a:prstDash val="solid"/>
                    </a:lnB>
                    <a:noFill/>
                  </a:tcPr>
                </a:tc>
              </a:tr>
              <a:tr h="559800">
                <a:tc>
                  <a:txBody>
                    <a:bodyPr lIns="90000" rIns="90000" tIns="46800" bIns="46800" anchor="t">
                      <a:noAutofit/>
                    </a:bodyPr>
                    <a:p>
                      <a:pPr>
                        <a:lnSpc>
                          <a:spcPct val="85000"/>
                        </a:lnSpc>
                        <a:spcBef>
                          <a:spcPts val="78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Franklin Gothic Medium"/>
                          <a:ea typeface="新細明體"/>
                        </a:rPr>
                        <a:t>Affected users</a:t>
                      </a:r>
                      <a:endParaRPr b="0" lang="en-US" sz="1800" spc="-1" strike="noStrike">
                        <a:solidFill>
                          <a:srgbClr val="000000"/>
                        </a:solidFill>
                        <a:latin typeface="Arial"/>
                      </a:endParaRPr>
                    </a:p>
                  </a:txBody>
                  <a:tcPr anchor="t" marL="90000" marR="90000">
                    <a:lnL w="13680">
                      <a:solidFill>
                        <a:srgbClr val="292934"/>
                      </a:solidFill>
                      <a:prstDash val="solid"/>
                    </a:lnL>
                    <a:lnR w="5760">
                      <a:solidFill>
                        <a:srgbClr val="292934"/>
                      </a:solidFill>
                      <a:prstDash val="solid"/>
                    </a:lnR>
                    <a:lnT w="5760">
                      <a:solidFill>
                        <a:srgbClr val="292934"/>
                      </a:solidFill>
                      <a:prstDash val="solid"/>
                    </a:lnT>
                    <a:lnB w="5760">
                      <a:solidFill>
                        <a:srgbClr val="292934"/>
                      </a:solidFill>
                      <a:prstDash val="solid"/>
                    </a:lnB>
                    <a:noFill/>
                  </a:tcPr>
                </a:tc>
                <a:tc>
                  <a:txBody>
                    <a:bodyPr lIns="90000" rIns="90000" tIns="46800" bIns="46800" anchor="t">
                      <a:noAutofit/>
                    </a:bodyPr>
                    <a:p>
                      <a:pPr>
                        <a:lnSpc>
                          <a:spcPct val="85000"/>
                        </a:lnSpc>
                        <a:spcBef>
                          <a:spcPts val="78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Franklin Gothic Medium"/>
                          <a:ea typeface="新細明體"/>
                        </a:rPr>
                        <a:t>Most or all users</a:t>
                      </a:r>
                      <a:endParaRPr b="0" lang="en-US" sz="18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5760">
                      <a:solidFill>
                        <a:srgbClr val="292934"/>
                      </a:solidFill>
                      <a:prstDash val="solid"/>
                    </a:lnT>
                    <a:lnB w="5760">
                      <a:solidFill>
                        <a:srgbClr val="292934"/>
                      </a:solidFill>
                      <a:prstDash val="solid"/>
                    </a:lnB>
                    <a:noFill/>
                  </a:tcPr>
                </a:tc>
                <a:tc>
                  <a:txBody>
                    <a:bodyPr lIns="90000" rIns="90000" tIns="46800" bIns="46800" anchor="t">
                      <a:noAutofit/>
                    </a:bodyPr>
                    <a:p>
                      <a:pPr>
                        <a:lnSpc>
                          <a:spcPct val="85000"/>
                        </a:lnSpc>
                        <a:spcBef>
                          <a:spcPts val="78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Franklin Gothic Medium"/>
                          <a:ea typeface="新細明體"/>
                        </a:rPr>
                        <a:t>Some users</a:t>
                      </a:r>
                      <a:endParaRPr b="0" lang="en-US" sz="18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5760">
                      <a:solidFill>
                        <a:srgbClr val="292934"/>
                      </a:solidFill>
                      <a:prstDash val="solid"/>
                    </a:lnT>
                    <a:lnB w="5760">
                      <a:solidFill>
                        <a:srgbClr val="292934"/>
                      </a:solidFill>
                      <a:prstDash val="solid"/>
                    </a:lnB>
                    <a:noFill/>
                  </a:tcPr>
                </a:tc>
                <a:tc>
                  <a:txBody>
                    <a:bodyPr lIns="90000" rIns="90000" tIns="46800" bIns="46800" anchor="t">
                      <a:noAutofit/>
                    </a:bodyPr>
                    <a:p>
                      <a:pPr>
                        <a:lnSpc>
                          <a:spcPct val="85000"/>
                        </a:lnSpc>
                        <a:spcBef>
                          <a:spcPts val="78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Franklin Gothic Medium"/>
                          <a:ea typeface="新細明體"/>
                        </a:rPr>
                        <a:t>Few if any users</a:t>
                      </a:r>
                      <a:endParaRPr b="0" lang="en-US" sz="1800" spc="-1" strike="noStrike">
                        <a:solidFill>
                          <a:srgbClr val="000000"/>
                        </a:solidFill>
                        <a:latin typeface="Arial"/>
                      </a:endParaRPr>
                    </a:p>
                  </a:txBody>
                  <a:tcPr anchor="t" marL="90000" marR="90000">
                    <a:lnL w="5760">
                      <a:solidFill>
                        <a:srgbClr val="292934"/>
                      </a:solidFill>
                      <a:prstDash val="solid"/>
                    </a:lnL>
                    <a:lnR w="13680">
                      <a:solidFill>
                        <a:srgbClr val="292934"/>
                      </a:solidFill>
                      <a:prstDash val="solid"/>
                    </a:lnR>
                    <a:lnT w="5760">
                      <a:solidFill>
                        <a:srgbClr val="292934"/>
                      </a:solidFill>
                      <a:prstDash val="solid"/>
                    </a:lnT>
                    <a:lnB w="5760">
                      <a:solidFill>
                        <a:srgbClr val="292934"/>
                      </a:solidFill>
                      <a:prstDash val="solid"/>
                    </a:lnB>
                    <a:noFill/>
                  </a:tcPr>
                </a:tc>
              </a:tr>
              <a:tr h="792720">
                <a:tc>
                  <a:txBody>
                    <a:bodyPr lIns="90000" rIns="90000" tIns="46800" bIns="46800" anchor="t">
                      <a:noAutofit/>
                    </a:bodyPr>
                    <a:p>
                      <a:pPr>
                        <a:lnSpc>
                          <a:spcPct val="85000"/>
                        </a:lnSpc>
                        <a:spcBef>
                          <a:spcPts val="78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Franklin Gothic Medium"/>
                          <a:ea typeface="新細明體"/>
                        </a:rPr>
                        <a:t>Discoverabilty</a:t>
                      </a:r>
                      <a:endParaRPr b="0" lang="en-US" sz="1800" spc="-1" strike="noStrike">
                        <a:solidFill>
                          <a:srgbClr val="000000"/>
                        </a:solidFill>
                        <a:latin typeface="Arial"/>
                      </a:endParaRPr>
                    </a:p>
                  </a:txBody>
                  <a:tcPr anchor="t" marL="90000" marR="90000">
                    <a:lnL w="13680">
                      <a:solidFill>
                        <a:srgbClr val="292934"/>
                      </a:solidFill>
                      <a:prstDash val="solid"/>
                    </a:lnL>
                    <a:lnR w="5760">
                      <a:solidFill>
                        <a:srgbClr val="292934"/>
                      </a:solidFill>
                      <a:prstDash val="solid"/>
                    </a:lnR>
                    <a:lnT w="5760">
                      <a:solidFill>
                        <a:srgbClr val="292934"/>
                      </a:solidFill>
                      <a:prstDash val="solid"/>
                    </a:lnT>
                    <a:lnB w="13680">
                      <a:solidFill>
                        <a:srgbClr val="292934"/>
                      </a:solidFill>
                      <a:prstDash val="solid"/>
                    </a:lnB>
                    <a:noFill/>
                  </a:tcPr>
                </a:tc>
                <a:tc>
                  <a:txBody>
                    <a:bodyPr lIns="90000" rIns="90000" tIns="46800" bIns="46800" anchor="t">
                      <a:noAutofit/>
                    </a:bodyPr>
                    <a:p>
                      <a:pPr>
                        <a:lnSpc>
                          <a:spcPct val="85000"/>
                        </a:lnSpc>
                        <a:spcBef>
                          <a:spcPts val="78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Franklin Gothic Medium"/>
                          <a:ea typeface="新細明體"/>
                        </a:rPr>
                        <a:t>Attacker can easily discover the vulnerability</a:t>
                      </a:r>
                      <a:endParaRPr b="0" lang="en-US" sz="18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5760">
                      <a:solidFill>
                        <a:srgbClr val="292934"/>
                      </a:solidFill>
                      <a:prstDash val="solid"/>
                    </a:lnT>
                    <a:lnB w="13680">
                      <a:solidFill>
                        <a:srgbClr val="292934"/>
                      </a:solidFill>
                      <a:prstDash val="solid"/>
                    </a:lnB>
                    <a:noFill/>
                  </a:tcPr>
                </a:tc>
                <a:tc>
                  <a:txBody>
                    <a:bodyPr lIns="90000" rIns="90000" tIns="46800" bIns="46800" anchor="t">
                      <a:noAutofit/>
                    </a:bodyPr>
                    <a:p>
                      <a:pPr>
                        <a:lnSpc>
                          <a:spcPct val="85000"/>
                        </a:lnSpc>
                        <a:spcBef>
                          <a:spcPts val="78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Franklin Gothic Medium"/>
                          <a:ea typeface="新細明體"/>
                        </a:rPr>
                        <a:t>Attacker might discover the vulnerability</a:t>
                      </a:r>
                      <a:endParaRPr b="0" lang="en-US" sz="18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5760">
                      <a:solidFill>
                        <a:srgbClr val="292934"/>
                      </a:solidFill>
                      <a:prstDash val="solid"/>
                    </a:lnT>
                    <a:lnB w="13680">
                      <a:solidFill>
                        <a:srgbClr val="292934"/>
                      </a:solidFill>
                      <a:prstDash val="solid"/>
                    </a:lnB>
                    <a:noFill/>
                  </a:tcPr>
                </a:tc>
                <a:tc>
                  <a:txBody>
                    <a:bodyPr lIns="90000" rIns="90000" tIns="46800" bIns="46800" anchor="t">
                      <a:noAutofit/>
                    </a:bodyPr>
                    <a:p>
                      <a:pPr>
                        <a:lnSpc>
                          <a:spcPct val="85000"/>
                        </a:lnSpc>
                        <a:spcBef>
                          <a:spcPts val="78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000000"/>
                          </a:solidFill>
                          <a:latin typeface="Franklin Gothic Medium"/>
                          <a:ea typeface="新細明體"/>
                        </a:rPr>
                        <a:t>Attacker will have to dig to discover the vulnerability</a:t>
                      </a:r>
                      <a:endParaRPr b="0" lang="en-US" sz="1800" spc="-1" strike="noStrike">
                        <a:solidFill>
                          <a:srgbClr val="000000"/>
                        </a:solidFill>
                        <a:latin typeface="Arial"/>
                      </a:endParaRPr>
                    </a:p>
                  </a:txBody>
                  <a:tcPr anchor="t" marL="90000" marR="90000">
                    <a:lnL w="5760">
                      <a:solidFill>
                        <a:srgbClr val="292934"/>
                      </a:solidFill>
                      <a:prstDash val="solid"/>
                    </a:lnL>
                    <a:lnR w="13680">
                      <a:solidFill>
                        <a:srgbClr val="292934"/>
                      </a:solidFill>
                      <a:prstDash val="solid"/>
                    </a:lnR>
                    <a:lnT w="5760">
                      <a:solidFill>
                        <a:srgbClr val="292934"/>
                      </a:solidFill>
                      <a:prstDash val="solid"/>
                    </a:lnT>
                    <a:lnB w="13680">
                      <a:solidFill>
                        <a:srgbClr val="292934"/>
                      </a:solidFill>
                      <a:prstDash val="solid"/>
                    </a:lnB>
                    <a:noFill/>
                  </a:tcPr>
                </a:tc>
              </a:tr>
            </a:tbl>
          </a:graphicData>
        </a:graphic>
      </p:graphicFrame>
    </p:spTree>
  </p:cSld>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2" name="AutoShape 138"/>
          <p:cNvSpPr/>
          <p:nvPr/>
        </p:nvSpPr>
        <p:spPr>
          <a:xfrm>
            <a:off x="7086600" y="2514600"/>
            <a:ext cx="1600200" cy="1600200"/>
          </a:xfrm>
          <a:prstGeom prst="downArrow">
            <a:avLst>
              <a:gd name="adj1" fmla="val 50000"/>
              <a:gd name="adj2" fmla="val 25000"/>
            </a:avLst>
          </a:prstGeom>
          <a:gradFill rotWithShape="0">
            <a:gsLst>
              <a:gs pos="0">
                <a:srgbClr val="444b47"/>
              </a:gs>
              <a:gs pos="100000">
                <a:srgbClr val="93a299"/>
              </a:gs>
            </a:gsLst>
            <a:lin ang="5400000"/>
          </a:gradFill>
          <a:ln w="0">
            <a:noFill/>
          </a:ln>
          <a:effectLst>
            <a:outerShdw dist="107932" dir="2700000" blurRad="0" rotWithShape="0">
              <a:srgbClr val="f3f2dc">
                <a:alpha val="50000"/>
              </a:srgbClr>
            </a:outerShdw>
          </a:effectLst>
        </p:spPr>
        <p:style>
          <a:lnRef idx="0"/>
          <a:fillRef idx="0"/>
          <a:effectRef idx="0"/>
          <a:fontRef idx="minor"/>
        </p:style>
        <p:txBody>
          <a:bodyPr wrap="none" lIns="90000" rIns="90000" tIns="46800" bIns="46800" anchor="ctr">
            <a:noAutofit/>
          </a:bodyPr>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endParaRPr b="0" lang="en-US" sz="1800" spc="-1" strike="noStrike">
              <a:solidFill>
                <a:srgbClr val="000000"/>
              </a:solidFill>
              <a:latin typeface="Arial"/>
            </a:endParaRPr>
          </a:p>
        </p:txBody>
      </p:sp>
      <p:sp>
        <p:nvSpPr>
          <p:cNvPr id="1053" name="PlaceHolder 1"/>
          <p:cNvSpPr>
            <a:spLocks noGrp="1"/>
          </p:cNvSpPr>
          <p:nvPr>
            <p:ph type="title"/>
          </p:nvPr>
        </p:nvSpPr>
        <p:spPr>
          <a:xfrm>
            <a:off x="1219320" y="304560"/>
            <a:ext cx="7772400" cy="12063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ea typeface="新細明體"/>
              </a:rPr>
              <a:t>Example</a:t>
            </a:r>
            <a:endParaRPr b="0" lang="en-US" sz="4000" spc="-1" strike="noStrike">
              <a:solidFill>
                <a:srgbClr val="d2533c"/>
              </a:solidFill>
              <a:latin typeface="Arial"/>
            </a:endParaRPr>
          </a:p>
        </p:txBody>
      </p:sp>
      <p:graphicFrame>
        <p:nvGraphicFramePr>
          <p:cNvPr id="1054" name=""/>
          <p:cNvGraphicFramePr/>
          <p:nvPr/>
        </p:nvGraphicFramePr>
        <p:xfrm>
          <a:off x="352440" y="1371600"/>
          <a:ext cx="8410680" cy="1116000"/>
        </p:xfrm>
        <a:graphic>
          <a:graphicData uri="http://schemas.openxmlformats.org/drawingml/2006/table">
            <a:tbl>
              <a:tblPr/>
              <a:tblGrid>
                <a:gridCol w="3990960"/>
                <a:gridCol w="533520"/>
                <a:gridCol w="533160"/>
                <a:gridCol w="533520"/>
                <a:gridCol w="533520"/>
                <a:gridCol w="522000"/>
                <a:gridCol w="1764000"/>
              </a:tblGrid>
              <a:tr h="404640">
                <a:tc>
                  <a:txBody>
                    <a:bodyPr lIns="90000" rIns="90000" tIns="46800" bIns="46800" anchor="t">
                      <a:noAutofit/>
                    </a:bodyPr>
                    <a:p>
                      <a:pPr algn="ctr">
                        <a:lnSpc>
                          <a:spcPct val="85000"/>
                        </a:lnSpc>
                        <a:spcBef>
                          <a:spcPts val="104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000000"/>
                          </a:solidFill>
                          <a:latin typeface="Franklin Gothic Medium"/>
                          <a:ea typeface="新細明體"/>
                        </a:rPr>
                        <a:t>Threat</a:t>
                      </a:r>
                      <a:endParaRPr b="0" lang="en-US" sz="2400" spc="-1" strike="noStrike">
                        <a:solidFill>
                          <a:srgbClr val="000000"/>
                        </a:solidFill>
                        <a:latin typeface="Arial"/>
                      </a:endParaRPr>
                    </a:p>
                  </a:txBody>
                  <a:tcPr anchor="t" marL="90000" marR="90000">
                    <a:lnL w="13680">
                      <a:solidFill>
                        <a:srgbClr val="292934"/>
                      </a:solidFill>
                      <a:prstDash val="solid"/>
                    </a:lnL>
                    <a:lnR w="5760">
                      <a:solidFill>
                        <a:srgbClr val="292934"/>
                      </a:solidFill>
                      <a:prstDash val="solid"/>
                    </a:lnR>
                    <a:lnT w="13680">
                      <a:solidFill>
                        <a:srgbClr val="292934"/>
                      </a:solidFill>
                      <a:prstDash val="solid"/>
                    </a:lnT>
                    <a:lnB w="5760">
                      <a:solidFill>
                        <a:srgbClr val="292934"/>
                      </a:solidFill>
                      <a:prstDash val="solid"/>
                    </a:lnB>
                    <a:solidFill>
                      <a:srgbClr val="0000ff"/>
                    </a:solidFill>
                  </a:tcPr>
                </a:tc>
                <a:tc>
                  <a:txBody>
                    <a:bodyPr lIns="90000" rIns="90000" tIns="46800" bIns="46800" anchor="t">
                      <a:noAutofit/>
                    </a:bodyPr>
                    <a:p>
                      <a:pPr algn="ctr">
                        <a:lnSpc>
                          <a:spcPct val="85000"/>
                        </a:lnSpc>
                        <a:spcBef>
                          <a:spcPts val="104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000000"/>
                          </a:solidFill>
                          <a:latin typeface="Franklin Gothic Medium"/>
                          <a:ea typeface="新細明體"/>
                        </a:rPr>
                        <a:t>D</a:t>
                      </a:r>
                      <a:endParaRPr b="0" lang="en-US" sz="24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13680">
                      <a:solidFill>
                        <a:srgbClr val="292934"/>
                      </a:solidFill>
                      <a:prstDash val="solid"/>
                    </a:lnT>
                    <a:lnB w="5760">
                      <a:solidFill>
                        <a:srgbClr val="292934"/>
                      </a:solidFill>
                      <a:prstDash val="solid"/>
                    </a:lnB>
                    <a:solidFill>
                      <a:srgbClr val="0000ff"/>
                    </a:solidFill>
                  </a:tcPr>
                </a:tc>
                <a:tc>
                  <a:txBody>
                    <a:bodyPr lIns="90000" rIns="90000" tIns="46800" bIns="46800" anchor="t">
                      <a:noAutofit/>
                    </a:bodyPr>
                    <a:p>
                      <a:pPr algn="ctr">
                        <a:lnSpc>
                          <a:spcPct val="85000"/>
                        </a:lnSpc>
                        <a:spcBef>
                          <a:spcPts val="104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000000"/>
                          </a:solidFill>
                          <a:latin typeface="Franklin Gothic Medium"/>
                          <a:ea typeface="新細明體"/>
                        </a:rPr>
                        <a:t>R</a:t>
                      </a:r>
                      <a:endParaRPr b="0" lang="en-US" sz="24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13680">
                      <a:solidFill>
                        <a:srgbClr val="292934"/>
                      </a:solidFill>
                      <a:prstDash val="solid"/>
                    </a:lnT>
                    <a:lnB w="5760">
                      <a:solidFill>
                        <a:srgbClr val="292934"/>
                      </a:solidFill>
                      <a:prstDash val="solid"/>
                    </a:lnB>
                    <a:solidFill>
                      <a:srgbClr val="0000ff"/>
                    </a:solidFill>
                  </a:tcPr>
                </a:tc>
                <a:tc>
                  <a:txBody>
                    <a:bodyPr lIns="90000" rIns="90000" tIns="46800" bIns="46800" anchor="t">
                      <a:noAutofit/>
                    </a:bodyPr>
                    <a:p>
                      <a:pPr algn="ctr">
                        <a:lnSpc>
                          <a:spcPct val="85000"/>
                        </a:lnSpc>
                        <a:spcBef>
                          <a:spcPts val="104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000000"/>
                          </a:solidFill>
                          <a:latin typeface="Franklin Gothic Medium"/>
                          <a:ea typeface="新細明體"/>
                        </a:rPr>
                        <a:t>E</a:t>
                      </a:r>
                      <a:endParaRPr b="0" lang="en-US" sz="24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13680">
                      <a:solidFill>
                        <a:srgbClr val="292934"/>
                      </a:solidFill>
                      <a:prstDash val="solid"/>
                    </a:lnT>
                    <a:lnB w="5760">
                      <a:solidFill>
                        <a:srgbClr val="292934"/>
                      </a:solidFill>
                      <a:prstDash val="solid"/>
                    </a:lnB>
                    <a:solidFill>
                      <a:srgbClr val="0000ff"/>
                    </a:solidFill>
                  </a:tcPr>
                </a:tc>
                <a:tc>
                  <a:txBody>
                    <a:bodyPr lIns="90000" rIns="90000" tIns="46800" bIns="46800" anchor="t">
                      <a:noAutofit/>
                    </a:bodyPr>
                    <a:p>
                      <a:pPr algn="ctr">
                        <a:lnSpc>
                          <a:spcPct val="85000"/>
                        </a:lnSpc>
                        <a:spcBef>
                          <a:spcPts val="104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000000"/>
                          </a:solidFill>
                          <a:latin typeface="Franklin Gothic Medium"/>
                          <a:ea typeface="新細明體"/>
                        </a:rPr>
                        <a:t>A</a:t>
                      </a:r>
                      <a:endParaRPr b="0" lang="en-US" sz="24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13680">
                      <a:solidFill>
                        <a:srgbClr val="292934"/>
                      </a:solidFill>
                      <a:prstDash val="solid"/>
                    </a:lnT>
                    <a:lnB w="5760">
                      <a:solidFill>
                        <a:srgbClr val="292934"/>
                      </a:solidFill>
                      <a:prstDash val="solid"/>
                    </a:lnB>
                    <a:solidFill>
                      <a:srgbClr val="0000ff"/>
                    </a:solidFill>
                  </a:tcPr>
                </a:tc>
                <a:tc>
                  <a:txBody>
                    <a:bodyPr lIns="90000" rIns="90000" tIns="46800" bIns="46800" anchor="t">
                      <a:noAutofit/>
                    </a:bodyPr>
                    <a:p>
                      <a:pPr algn="ctr">
                        <a:lnSpc>
                          <a:spcPct val="85000"/>
                        </a:lnSpc>
                        <a:spcBef>
                          <a:spcPts val="104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000000"/>
                          </a:solidFill>
                          <a:latin typeface="Franklin Gothic Medium"/>
                          <a:ea typeface="新細明體"/>
                        </a:rPr>
                        <a:t>D</a:t>
                      </a:r>
                      <a:endParaRPr b="0" lang="en-US" sz="24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13680">
                      <a:solidFill>
                        <a:srgbClr val="292934"/>
                      </a:solidFill>
                      <a:prstDash val="solid"/>
                    </a:lnT>
                    <a:lnB w="5760">
                      <a:solidFill>
                        <a:srgbClr val="292934"/>
                      </a:solidFill>
                      <a:prstDash val="solid"/>
                    </a:lnB>
                    <a:solidFill>
                      <a:srgbClr val="0000ff"/>
                    </a:solidFill>
                  </a:tcPr>
                </a:tc>
                <a:tc>
                  <a:txBody>
                    <a:bodyPr lIns="90000" rIns="90000" tIns="46800" bIns="46800" anchor="t">
                      <a:noAutofit/>
                    </a:bodyPr>
                    <a:p>
                      <a:pPr algn="ctr">
                        <a:lnSpc>
                          <a:spcPct val="85000"/>
                        </a:lnSpc>
                        <a:spcBef>
                          <a:spcPts val="104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000000"/>
                          </a:solidFill>
                          <a:latin typeface="Franklin Gothic Medium"/>
                          <a:ea typeface="新細明體"/>
                        </a:rPr>
                        <a:t>Sum</a:t>
                      </a:r>
                      <a:endParaRPr b="0" lang="en-US" sz="2400" spc="-1" strike="noStrike">
                        <a:solidFill>
                          <a:srgbClr val="000000"/>
                        </a:solidFill>
                        <a:latin typeface="Arial"/>
                      </a:endParaRPr>
                    </a:p>
                  </a:txBody>
                  <a:tcPr anchor="t" marL="90000" marR="90000">
                    <a:lnL w="5760">
                      <a:solidFill>
                        <a:srgbClr val="292934"/>
                      </a:solidFill>
                      <a:prstDash val="solid"/>
                    </a:lnL>
                    <a:lnR w="13680">
                      <a:solidFill>
                        <a:srgbClr val="292934"/>
                      </a:solidFill>
                      <a:prstDash val="solid"/>
                    </a:lnR>
                    <a:lnT w="13680">
                      <a:solidFill>
                        <a:srgbClr val="292934"/>
                      </a:solidFill>
                      <a:prstDash val="solid"/>
                    </a:lnT>
                    <a:lnB w="5760">
                      <a:solidFill>
                        <a:srgbClr val="292934"/>
                      </a:solidFill>
                      <a:prstDash val="solid"/>
                    </a:lnB>
                    <a:solidFill>
                      <a:srgbClr val="0000ff"/>
                    </a:solidFill>
                  </a:tcPr>
                </a:tc>
              </a:tr>
              <a:tr h="611640">
                <a:tc>
                  <a:txBody>
                    <a:bodyPr lIns="90000" rIns="90000" tIns="46800" bIns="46800" anchor="t">
                      <a:noAutofit/>
                    </a:bodyPr>
                    <a:p>
                      <a:pPr>
                        <a:lnSpc>
                          <a:spcPct val="85000"/>
                        </a:lnSpc>
                        <a:spcBef>
                          <a:spcPts val="87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Franklin Gothic Medium"/>
                          <a:ea typeface="新細明體"/>
                        </a:rPr>
                        <a:t>Auth cookie theft (eavesdropping)</a:t>
                      </a:r>
                      <a:endParaRPr b="0" lang="en-US" sz="2000" spc="-1" strike="noStrike">
                        <a:solidFill>
                          <a:srgbClr val="000000"/>
                        </a:solidFill>
                        <a:latin typeface="Arial"/>
                      </a:endParaRPr>
                    </a:p>
                  </a:txBody>
                  <a:tcPr anchor="t" marL="90000" marR="90000">
                    <a:lnL w="13680">
                      <a:solidFill>
                        <a:srgbClr val="292934"/>
                      </a:solidFill>
                      <a:prstDash val="solid"/>
                    </a:lnL>
                    <a:lnR w="5760">
                      <a:solidFill>
                        <a:srgbClr val="292934"/>
                      </a:solidFill>
                      <a:prstDash val="solid"/>
                    </a:lnR>
                    <a:lnT w="5760">
                      <a:solidFill>
                        <a:srgbClr val="292934"/>
                      </a:solidFill>
                      <a:prstDash val="solid"/>
                    </a:lnT>
                    <a:lnB w="5760">
                      <a:solidFill>
                        <a:srgbClr val="292934"/>
                      </a:solidFill>
                      <a:prstDash val="solid"/>
                    </a:lnB>
                    <a:noFill/>
                  </a:tcPr>
                </a:tc>
                <a:tc>
                  <a:txBody>
                    <a:bodyPr lIns="90000" rIns="90000" tIns="46800" bIns="46800" anchor="t">
                      <a:noAutofit/>
                    </a:bodyPr>
                    <a:p>
                      <a:pPr algn="ctr">
                        <a:lnSpc>
                          <a:spcPct val="85000"/>
                        </a:lnSpc>
                        <a:spcBef>
                          <a:spcPts val="87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Franklin Gothic Medium"/>
                          <a:ea typeface="新細明體"/>
                        </a:rPr>
                        <a:t>3</a:t>
                      </a:r>
                      <a:endParaRPr b="0" lang="en-US" sz="20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5760">
                      <a:solidFill>
                        <a:srgbClr val="292934"/>
                      </a:solidFill>
                      <a:prstDash val="solid"/>
                    </a:lnT>
                    <a:lnB w="5760">
                      <a:solidFill>
                        <a:srgbClr val="292934"/>
                      </a:solidFill>
                      <a:prstDash val="solid"/>
                    </a:lnB>
                    <a:noFill/>
                  </a:tcPr>
                </a:tc>
                <a:tc>
                  <a:txBody>
                    <a:bodyPr lIns="90000" rIns="90000" tIns="46800" bIns="46800" anchor="t">
                      <a:noAutofit/>
                    </a:bodyPr>
                    <a:p>
                      <a:pPr algn="ctr">
                        <a:lnSpc>
                          <a:spcPct val="85000"/>
                        </a:lnSpc>
                        <a:spcBef>
                          <a:spcPts val="87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Franklin Gothic Medium"/>
                          <a:ea typeface="新細明體"/>
                        </a:rPr>
                        <a:t>2</a:t>
                      </a:r>
                      <a:endParaRPr b="0" lang="en-US" sz="20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5760">
                      <a:solidFill>
                        <a:srgbClr val="292934"/>
                      </a:solidFill>
                      <a:prstDash val="solid"/>
                    </a:lnT>
                    <a:lnB w="5760">
                      <a:solidFill>
                        <a:srgbClr val="292934"/>
                      </a:solidFill>
                      <a:prstDash val="solid"/>
                    </a:lnB>
                    <a:noFill/>
                  </a:tcPr>
                </a:tc>
                <a:tc>
                  <a:txBody>
                    <a:bodyPr lIns="90000" rIns="90000" tIns="46800" bIns="46800" anchor="t">
                      <a:noAutofit/>
                    </a:bodyPr>
                    <a:p>
                      <a:pPr algn="ctr">
                        <a:lnSpc>
                          <a:spcPct val="85000"/>
                        </a:lnSpc>
                        <a:spcBef>
                          <a:spcPts val="87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Franklin Gothic Medium"/>
                          <a:ea typeface="新細明體"/>
                        </a:rPr>
                        <a:t>3</a:t>
                      </a:r>
                      <a:endParaRPr b="0" lang="en-US" sz="20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5760">
                      <a:solidFill>
                        <a:srgbClr val="292934"/>
                      </a:solidFill>
                      <a:prstDash val="solid"/>
                    </a:lnT>
                    <a:lnB w="5760">
                      <a:solidFill>
                        <a:srgbClr val="292934"/>
                      </a:solidFill>
                      <a:prstDash val="solid"/>
                    </a:lnB>
                    <a:noFill/>
                  </a:tcPr>
                </a:tc>
                <a:tc>
                  <a:txBody>
                    <a:bodyPr lIns="90000" rIns="90000" tIns="46800" bIns="46800" anchor="t">
                      <a:noAutofit/>
                    </a:bodyPr>
                    <a:p>
                      <a:pPr algn="ctr">
                        <a:lnSpc>
                          <a:spcPct val="85000"/>
                        </a:lnSpc>
                        <a:spcBef>
                          <a:spcPts val="87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Franklin Gothic Medium"/>
                          <a:ea typeface="新細明體"/>
                        </a:rPr>
                        <a:t>2</a:t>
                      </a:r>
                      <a:endParaRPr b="0" lang="en-US" sz="20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5760">
                      <a:solidFill>
                        <a:srgbClr val="292934"/>
                      </a:solidFill>
                      <a:prstDash val="solid"/>
                    </a:lnT>
                    <a:lnB w="5760">
                      <a:solidFill>
                        <a:srgbClr val="292934"/>
                      </a:solidFill>
                      <a:prstDash val="solid"/>
                    </a:lnB>
                    <a:noFill/>
                  </a:tcPr>
                </a:tc>
                <a:tc>
                  <a:txBody>
                    <a:bodyPr lIns="90000" rIns="90000" tIns="46800" bIns="46800" anchor="t">
                      <a:noAutofit/>
                    </a:bodyPr>
                    <a:p>
                      <a:pPr algn="ctr">
                        <a:lnSpc>
                          <a:spcPct val="85000"/>
                        </a:lnSpc>
                        <a:spcBef>
                          <a:spcPts val="87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Franklin Gothic Medium"/>
                          <a:ea typeface="新細明體"/>
                        </a:rPr>
                        <a:t>3</a:t>
                      </a:r>
                      <a:endParaRPr b="0" lang="en-US" sz="20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5760">
                      <a:solidFill>
                        <a:srgbClr val="292934"/>
                      </a:solidFill>
                      <a:prstDash val="solid"/>
                    </a:lnT>
                    <a:lnB w="5760">
                      <a:solidFill>
                        <a:srgbClr val="292934"/>
                      </a:solidFill>
                      <a:prstDash val="solid"/>
                    </a:lnB>
                    <a:noFill/>
                  </a:tcPr>
                </a:tc>
                <a:tc>
                  <a:txBody>
                    <a:bodyPr lIns="90000" rIns="90000" tIns="46800" bIns="46800" anchor="t">
                      <a:noAutofit/>
                    </a:bodyPr>
                    <a:p>
                      <a:pPr algn="ctr">
                        <a:lnSpc>
                          <a:spcPct val="85000"/>
                        </a:lnSpc>
                        <a:spcBef>
                          <a:spcPts val="87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Franklin Gothic Medium"/>
                          <a:ea typeface="新細明體"/>
                        </a:rPr>
                        <a:t>13</a:t>
                      </a:r>
                      <a:endParaRPr b="0" lang="en-US" sz="2000" spc="-1" strike="noStrike">
                        <a:solidFill>
                          <a:srgbClr val="000000"/>
                        </a:solidFill>
                        <a:latin typeface="Arial"/>
                      </a:endParaRPr>
                    </a:p>
                  </a:txBody>
                  <a:tcPr anchor="t" marL="90000" marR="90000">
                    <a:lnL w="5760">
                      <a:solidFill>
                        <a:srgbClr val="292934"/>
                      </a:solidFill>
                      <a:prstDash val="solid"/>
                    </a:lnL>
                    <a:lnR w="13680">
                      <a:solidFill>
                        <a:srgbClr val="292934"/>
                      </a:solidFill>
                      <a:prstDash val="solid"/>
                    </a:lnR>
                    <a:lnT w="5760">
                      <a:solidFill>
                        <a:srgbClr val="292934"/>
                      </a:solidFill>
                      <a:prstDash val="solid"/>
                    </a:lnT>
                    <a:lnB w="5760">
                      <a:solidFill>
                        <a:srgbClr val="292934"/>
                      </a:solidFill>
                      <a:prstDash val="solid"/>
                    </a:lnB>
                    <a:noFill/>
                  </a:tcPr>
                </a:tc>
              </a:tr>
              <a:tr h="352800">
                <a:tc>
                  <a:txBody>
                    <a:bodyPr lIns="90000" rIns="90000" tIns="46800" bIns="46800" anchor="t">
                      <a:noAutofit/>
                    </a:bodyPr>
                    <a:p>
                      <a:pPr>
                        <a:lnSpc>
                          <a:spcPct val="85000"/>
                        </a:lnSpc>
                        <a:spcBef>
                          <a:spcPts val="87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Franklin Gothic Medium"/>
                          <a:ea typeface="新細明體"/>
                        </a:rPr>
                        <a:t>Auth cookie theft (XSS)</a:t>
                      </a:r>
                      <a:endParaRPr b="0" lang="en-US" sz="2000" spc="-1" strike="noStrike">
                        <a:solidFill>
                          <a:srgbClr val="000000"/>
                        </a:solidFill>
                        <a:latin typeface="Arial"/>
                      </a:endParaRPr>
                    </a:p>
                  </a:txBody>
                  <a:tcPr anchor="t" marL="90000" marR="90000">
                    <a:lnL w="13680">
                      <a:solidFill>
                        <a:srgbClr val="292934"/>
                      </a:solidFill>
                      <a:prstDash val="solid"/>
                    </a:lnL>
                    <a:lnR w="5760">
                      <a:solidFill>
                        <a:srgbClr val="292934"/>
                      </a:solidFill>
                      <a:prstDash val="solid"/>
                    </a:lnR>
                    <a:lnT w="5760">
                      <a:solidFill>
                        <a:srgbClr val="292934"/>
                      </a:solidFill>
                      <a:prstDash val="solid"/>
                    </a:lnT>
                    <a:lnB w="13680">
                      <a:solidFill>
                        <a:srgbClr val="292934"/>
                      </a:solidFill>
                      <a:prstDash val="solid"/>
                    </a:lnB>
                    <a:noFill/>
                  </a:tcPr>
                </a:tc>
                <a:tc>
                  <a:txBody>
                    <a:bodyPr lIns="90000" rIns="90000" tIns="46800" bIns="46800" anchor="t">
                      <a:noAutofit/>
                    </a:bodyPr>
                    <a:p>
                      <a:pPr algn="ctr">
                        <a:lnSpc>
                          <a:spcPct val="85000"/>
                        </a:lnSpc>
                        <a:spcBef>
                          <a:spcPts val="87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Franklin Gothic Medium"/>
                          <a:ea typeface="新細明體"/>
                        </a:rPr>
                        <a:t>3</a:t>
                      </a:r>
                      <a:endParaRPr b="0" lang="en-US" sz="20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5760">
                      <a:solidFill>
                        <a:srgbClr val="292934"/>
                      </a:solidFill>
                      <a:prstDash val="solid"/>
                    </a:lnT>
                    <a:lnB w="13680">
                      <a:solidFill>
                        <a:srgbClr val="292934"/>
                      </a:solidFill>
                      <a:prstDash val="solid"/>
                    </a:lnB>
                    <a:noFill/>
                  </a:tcPr>
                </a:tc>
                <a:tc>
                  <a:txBody>
                    <a:bodyPr lIns="90000" rIns="90000" tIns="46800" bIns="46800" anchor="t">
                      <a:noAutofit/>
                    </a:bodyPr>
                    <a:p>
                      <a:pPr algn="ctr">
                        <a:lnSpc>
                          <a:spcPct val="85000"/>
                        </a:lnSpc>
                        <a:spcBef>
                          <a:spcPts val="87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Franklin Gothic Medium"/>
                          <a:ea typeface="新細明體"/>
                        </a:rPr>
                        <a:t>2</a:t>
                      </a:r>
                      <a:endParaRPr b="0" lang="en-US" sz="20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5760">
                      <a:solidFill>
                        <a:srgbClr val="292934"/>
                      </a:solidFill>
                      <a:prstDash val="solid"/>
                    </a:lnT>
                    <a:lnB w="13680">
                      <a:solidFill>
                        <a:srgbClr val="292934"/>
                      </a:solidFill>
                      <a:prstDash val="solid"/>
                    </a:lnB>
                    <a:noFill/>
                  </a:tcPr>
                </a:tc>
                <a:tc>
                  <a:txBody>
                    <a:bodyPr lIns="90000" rIns="90000" tIns="46800" bIns="46800" anchor="t">
                      <a:noAutofit/>
                    </a:bodyPr>
                    <a:p>
                      <a:pPr algn="ctr">
                        <a:lnSpc>
                          <a:spcPct val="85000"/>
                        </a:lnSpc>
                        <a:spcBef>
                          <a:spcPts val="87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Franklin Gothic Medium"/>
                          <a:ea typeface="新細明體"/>
                        </a:rPr>
                        <a:t>2</a:t>
                      </a:r>
                      <a:endParaRPr b="0" lang="en-US" sz="20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5760">
                      <a:solidFill>
                        <a:srgbClr val="292934"/>
                      </a:solidFill>
                      <a:prstDash val="solid"/>
                    </a:lnT>
                    <a:lnB w="13680">
                      <a:solidFill>
                        <a:srgbClr val="292934"/>
                      </a:solidFill>
                      <a:prstDash val="solid"/>
                    </a:lnB>
                    <a:noFill/>
                  </a:tcPr>
                </a:tc>
                <a:tc>
                  <a:txBody>
                    <a:bodyPr lIns="90000" rIns="90000" tIns="46800" bIns="46800" anchor="t">
                      <a:noAutofit/>
                    </a:bodyPr>
                    <a:p>
                      <a:pPr algn="ctr">
                        <a:lnSpc>
                          <a:spcPct val="85000"/>
                        </a:lnSpc>
                        <a:spcBef>
                          <a:spcPts val="87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Franklin Gothic Medium"/>
                          <a:ea typeface="新細明體"/>
                        </a:rPr>
                        <a:t>2</a:t>
                      </a:r>
                      <a:endParaRPr b="0" lang="en-US" sz="20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5760">
                      <a:solidFill>
                        <a:srgbClr val="292934"/>
                      </a:solidFill>
                      <a:prstDash val="solid"/>
                    </a:lnT>
                    <a:lnB w="13680">
                      <a:solidFill>
                        <a:srgbClr val="292934"/>
                      </a:solidFill>
                      <a:prstDash val="solid"/>
                    </a:lnB>
                    <a:noFill/>
                  </a:tcPr>
                </a:tc>
                <a:tc>
                  <a:txBody>
                    <a:bodyPr lIns="90000" rIns="90000" tIns="46800" bIns="46800" anchor="t">
                      <a:noAutofit/>
                    </a:bodyPr>
                    <a:p>
                      <a:pPr algn="ctr">
                        <a:lnSpc>
                          <a:spcPct val="85000"/>
                        </a:lnSpc>
                        <a:spcBef>
                          <a:spcPts val="87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Franklin Gothic Medium"/>
                          <a:ea typeface="新細明體"/>
                        </a:rPr>
                        <a:t>3</a:t>
                      </a:r>
                      <a:endParaRPr b="0" lang="en-US" sz="2000" spc="-1" strike="noStrike">
                        <a:solidFill>
                          <a:srgbClr val="000000"/>
                        </a:solidFill>
                        <a:latin typeface="Arial"/>
                      </a:endParaRPr>
                    </a:p>
                  </a:txBody>
                  <a:tcPr anchor="t" marL="90000" marR="90000">
                    <a:lnL w="5760">
                      <a:solidFill>
                        <a:srgbClr val="292934"/>
                      </a:solidFill>
                      <a:prstDash val="solid"/>
                    </a:lnL>
                    <a:lnR w="5760">
                      <a:solidFill>
                        <a:srgbClr val="292934"/>
                      </a:solidFill>
                      <a:prstDash val="solid"/>
                    </a:lnR>
                    <a:lnT w="5760">
                      <a:solidFill>
                        <a:srgbClr val="292934"/>
                      </a:solidFill>
                      <a:prstDash val="solid"/>
                    </a:lnT>
                    <a:lnB w="13680">
                      <a:solidFill>
                        <a:srgbClr val="292934"/>
                      </a:solidFill>
                      <a:prstDash val="solid"/>
                    </a:lnB>
                    <a:noFill/>
                  </a:tcPr>
                </a:tc>
                <a:tc>
                  <a:txBody>
                    <a:bodyPr lIns="90000" rIns="90000" tIns="46800" bIns="46800" anchor="t">
                      <a:noAutofit/>
                    </a:bodyPr>
                    <a:p>
                      <a:pPr algn="ctr">
                        <a:lnSpc>
                          <a:spcPct val="85000"/>
                        </a:lnSpc>
                        <a:spcBef>
                          <a:spcPts val="876"/>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Franklin Gothic Medium"/>
                          <a:ea typeface="新細明體"/>
                        </a:rPr>
                        <a:t>12</a:t>
                      </a:r>
                      <a:endParaRPr b="0" lang="en-US" sz="2000" spc="-1" strike="noStrike">
                        <a:solidFill>
                          <a:srgbClr val="000000"/>
                        </a:solidFill>
                        <a:latin typeface="Arial"/>
                      </a:endParaRPr>
                    </a:p>
                  </a:txBody>
                  <a:tcPr anchor="t" marL="90000" marR="90000">
                    <a:lnL w="5760">
                      <a:solidFill>
                        <a:srgbClr val="292934"/>
                      </a:solidFill>
                      <a:prstDash val="solid"/>
                    </a:lnL>
                    <a:lnR w="13680">
                      <a:solidFill>
                        <a:srgbClr val="292934"/>
                      </a:solidFill>
                      <a:prstDash val="solid"/>
                    </a:lnR>
                    <a:lnT w="5760">
                      <a:solidFill>
                        <a:srgbClr val="292934"/>
                      </a:solidFill>
                      <a:prstDash val="solid"/>
                    </a:lnT>
                    <a:lnB w="13680">
                      <a:solidFill>
                        <a:srgbClr val="292934"/>
                      </a:solidFill>
                      <a:prstDash val="solid"/>
                    </a:lnB>
                    <a:noFill/>
                  </a:tcPr>
                </a:tc>
              </a:tr>
            </a:tbl>
          </a:graphicData>
        </a:graphic>
      </p:graphicFrame>
      <p:sp>
        <p:nvSpPr>
          <p:cNvPr id="1055" name="AutoShape 118"/>
          <p:cNvSpPr/>
          <p:nvPr/>
        </p:nvSpPr>
        <p:spPr>
          <a:xfrm>
            <a:off x="287280" y="2637000"/>
            <a:ext cx="3605400" cy="711720"/>
          </a:xfrm>
          <a:prstGeom prst="roundRect">
            <a:avLst>
              <a:gd name="adj" fmla="val 16667"/>
            </a:avLst>
          </a:prstGeom>
          <a:noFill/>
          <a:ln w="0">
            <a:noFill/>
          </a:ln>
        </p:spPr>
        <p:style>
          <a:lnRef idx="0"/>
          <a:fillRef idx="0"/>
          <a:effectRef idx="0"/>
          <a:fontRef idx="minor"/>
        </p:style>
        <p:txBody>
          <a:bodyPr lIns="90000" rIns="90000" tIns="46800" bIns="46800" anchor="t">
            <a:spAutoFit/>
          </a:bodyPr>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i="1" lang="en-US" sz="1800" spc="-1" strike="noStrike">
                <a:solidFill>
                  <a:srgbClr val="000000"/>
                </a:solidFill>
                <a:latin typeface="Arial"/>
                <a:ea typeface="新細明體"/>
              </a:rPr>
              <a:t>Potential for damage is high</a:t>
            </a:r>
            <a:endParaRPr b="0" lang="en-US" sz="1800" spc="-1" strike="noStrike">
              <a:solidFill>
                <a:srgbClr val="000000"/>
              </a:solidFill>
              <a:latin typeface="Arial"/>
            </a:endParaRPr>
          </a:p>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i="1" lang="en-US" sz="1800" spc="-1" strike="noStrike">
                <a:solidFill>
                  <a:srgbClr val="000000"/>
                </a:solidFill>
                <a:latin typeface="Arial"/>
                <a:ea typeface="新細明體"/>
              </a:rPr>
              <a:t>(spoofed identities, etc.)</a:t>
            </a:r>
            <a:endParaRPr b="0" lang="en-US" sz="1800" spc="-1" strike="noStrike">
              <a:solidFill>
                <a:srgbClr val="000000"/>
              </a:solidFill>
              <a:latin typeface="Arial"/>
            </a:endParaRPr>
          </a:p>
        </p:txBody>
      </p:sp>
      <p:sp>
        <p:nvSpPr>
          <p:cNvPr id="1056" name="AutoShape 119"/>
          <p:cNvSpPr/>
          <p:nvPr/>
        </p:nvSpPr>
        <p:spPr>
          <a:xfrm>
            <a:off x="287280" y="3352680"/>
            <a:ext cx="3605400" cy="711720"/>
          </a:xfrm>
          <a:prstGeom prst="roundRect">
            <a:avLst>
              <a:gd name="adj" fmla="val 16667"/>
            </a:avLst>
          </a:prstGeom>
          <a:noFill/>
          <a:ln w="0">
            <a:noFill/>
          </a:ln>
        </p:spPr>
        <p:style>
          <a:lnRef idx="0"/>
          <a:fillRef idx="0"/>
          <a:effectRef idx="0"/>
          <a:fontRef idx="minor"/>
        </p:style>
        <p:txBody>
          <a:bodyPr lIns="90000" rIns="90000" tIns="46800" bIns="46800" anchor="t">
            <a:spAutoFit/>
          </a:bodyPr>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i="1" lang="en-US" sz="1800" spc="-1" strike="noStrike">
                <a:solidFill>
                  <a:srgbClr val="000000"/>
                </a:solidFill>
                <a:latin typeface="Arial"/>
                <a:ea typeface="新細明體"/>
              </a:rPr>
              <a:t>Cookie can be stolen any time, but is only useful until expired</a:t>
            </a:r>
            <a:endParaRPr b="0" lang="en-US" sz="1800" spc="-1" strike="noStrike">
              <a:solidFill>
                <a:srgbClr val="000000"/>
              </a:solidFill>
              <a:latin typeface="Arial"/>
            </a:endParaRPr>
          </a:p>
        </p:txBody>
      </p:sp>
      <p:sp>
        <p:nvSpPr>
          <p:cNvPr id="1057" name="AutoShape 120"/>
          <p:cNvSpPr/>
          <p:nvPr/>
        </p:nvSpPr>
        <p:spPr>
          <a:xfrm>
            <a:off x="272880" y="4038480"/>
            <a:ext cx="3635640" cy="1015560"/>
          </a:xfrm>
          <a:prstGeom prst="roundRect">
            <a:avLst>
              <a:gd name="adj" fmla="val 16667"/>
            </a:avLst>
          </a:prstGeom>
          <a:noFill/>
          <a:ln w="0">
            <a:noFill/>
          </a:ln>
        </p:spPr>
        <p:style>
          <a:lnRef idx="0"/>
          <a:fillRef idx="0"/>
          <a:effectRef idx="0"/>
          <a:fontRef idx="minor"/>
        </p:style>
        <p:txBody>
          <a:bodyPr lIns="90000" rIns="90000" tIns="46800" bIns="46800" anchor="t">
            <a:spAutoFit/>
          </a:bodyPr>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i="1" lang="en-US" sz="1800" spc="-1" strike="noStrike">
                <a:solidFill>
                  <a:srgbClr val="000000"/>
                </a:solidFill>
                <a:latin typeface="Arial"/>
                <a:ea typeface="新細明體"/>
              </a:rPr>
              <a:t>Anybody can run a packet sniffer; XSS attacks require moderate skill</a:t>
            </a:r>
            <a:endParaRPr b="0" lang="en-US" sz="1800" spc="-1" strike="noStrike">
              <a:solidFill>
                <a:srgbClr val="000000"/>
              </a:solidFill>
              <a:latin typeface="Arial"/>
            </a:endParaRPr>
          </a:p>
        </p:txBody>
      </p:sp>
      <p:sp>
        <p:nvSpPr>
          <p:cNvPr id="1058" name="AutoShape 121"/>
          <p:cNvSpPr/>
          <p:nvPr/>
        </p:nvSpPr>
        <p:spPr>
          <a:xfrm>
            <a:off x="325440" y="5029200"/>
            <a:ext cx="3552840" cy="1015560"/>
          </a:xfrm>
          <a:prstGeom prst="roundRect">
            <a:avLst>
              <a:gd name="adj" fmla="val 16667"/>
            </a:avLst>
          </a:prstGeom>
          <a:noFill/>
          <a:ln w="0">
            <a:noFill/>
          </a:ln>
        </p:spPr>
        <p:style>
          <a:lnRef idx="0"/>
          <a:fillRef idx="0"/>
          <a:effectRef idx="0"/>
          <a:fontRef idx="minor"/>
        </p:style>
        <p:txBody>
          <a:bodyPr lIns="90000" rIns="90000" tIns="46800" bIns="46800" anchor="t">
            <a:spAutoFit/>
          </a:bodyPr>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i="1" lang="en-US" sz="1800" spc="-1" strike="noStrike">
                <a:solidFill>
                  <a:srgbClr val="000000"/>
                </a:solidFill>
                <a:latin typeface="Arial"/>
                <a:ea typeface="新細明體"/>
              </a:rPr>
              <a:t>All users could be affected, but in reality most won't click malicious links</a:t>
            </a:r>
            <a:endParaRPr b="0" lang="en-US" sz="1800" spc="-1" strike="noStrike">
              <a:solidFill>
                <a:srgbClr val="000000"/>
              </a:solidFill>
              <a:latin typeface="Arial"/>
            </a:endParaRPr>
          </a:p>
        </p:txBody>
      </p:sp>
      <p:sp>
        <p:nvSpPr>
          <p:cNvPr id="1059" name="AutoShape 122"/>
          <p:cNvSpPr/>
          <p:nvPr/>
        </p:nvSpPr>
        <p:spPr>
          <a:xfrm>
            <a:off x="314280" y="6019920"/>
            <a:ext cx="3578400" cy="711720"/>
          </a:xfrm>
          <a:prstGeom prst="roundRect">
            <a:avLst>
              <a:gd name="adj" fmla="val 16667"/>
            </a:avLst>
          </a:prstGeom>
          <a:noFill/>
          <a:ln w="0">
            <a:noFill/>
          </a:ln>
        </p:spPr>
        <p:style>
          <a:lnRef idx="0"/>
          <a:fillRef idx="0"/>
          <a:effectRef idx="0"/>
          <a:fontRef idx="minor"/>
        </p:style>
        <p:txBody>
          <a:bodyPr lIns="90000" rIns="90000" tIns="46800" bIns="46800" anchor="t">
            <a:spAutoFit/>
          </a:bodyPr>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i="1" lang="en-US" sz="1800" spc="-1" strike="noStrike">
                <a:solidFill>
                  <a:srgbClr val="000000"/>
                </a:solidFill>
                <a:latin typeface="Arial"/>
                <a:ea typeface="新細明體"/>
              </a:rPr>
              <a:t>Easy to discover: just type a &lt;script&gt; block into a field</a:t>
            </a:r>
            <a:endParaRPr b="0" lang="en-US" sz="1800" spc="-1" strike="noStrike">
              <a:solidFill>
                <a:srgbClr val="000000"/>
              </a:solidFill>
              <a:latin typeface="Arial"/>
            </a:endParaRPr>
          </a:p>
        </p:txBody>
      </p:sp>
      <p:sp>
        <p:nvSpPr>
          <p:cNvPr id="1060" name="Line 128"/>
          <p:cNvSpPr/>
          <p:nvPr/>
        </p:nvSpPr>
        <p:spPr>
          <a:xfrm>
            <a:off x="3886200" y="3048120"/>
            <a:ext cx="685800" cy="0"/>
          </a:xfrm>
          <a:prstGeom prst="line">
            <a:avLst/>
          </a:prstGeom>
          <a:ln w="19080">
            <a:solidFill>
              <a:srgbClr val="d2533c"/>
            </a:solidFill>
            <a:miter/>
          </a:ln>
        </p:spPr>
        <p:style>
          <a:lnRef idx="0"/>
          <a:fillRef idx="0"/>
          <a:effectRef idx="0"/>
          <a:fontRef idx="minor"/>
        </p:style>
        <p:txBody>
          <a:bodyPr lIns="90000" rIns="90000" tIns="-46800" bIns="-46800" anchor="ctr">
            <a:noAutofit/>
          </a:bodyPr>
          <a:p>
            <a:endParaRPr b="0" lang="en-US" sz="1800" spc="-1" strike="noStrike">
              <a:solidFill>
                <a:srgbClr val="000000"/>
              </a:solidFill>
              <a:latin typeface="Arial"/>
            </a:endParaRPr>
          </a:p>
        </p:txBody>
      </p:sp>
      <p:sp>
        <p:nvSpPr>
          <p:cNvPr id="1061" name="Line 129"/>
          <p:cNvSpPr/>
          <p:nvPr/>
        </p:nvSpPr>
        <p:spPr>
          <a:xfrm>
            <a:off x="3886200" y="3733920"/>
            <a:ext cx="1219320" cy="0"/>
          </a:xfrm>
          <a:prstGeom prst="line">
            <a:avLst/>
          </a:prstGeom>
          <a:ln w="19080">
            <a:solidFill>
              <a:srgbClr val="d2533c"/>
            </a:solidFill>
            <a:miter/>
          </a:ln>
        </p:spPr>
        <p:style>
          <a:lnRef idx="0"/>
          <a:fillRef idx="0"/>
          <a:effectRef idx="0"/>
          <a:fontRef idx="minor"/>
        </p:style>
        <p:txBody>
          <a:bodyPr lIns="90000" rIns="90000" tIns="-46800" bIns="-46800" anchor="ctr">
            <a:noAutofit/>
          </a:bodyPr>
          <a:p>
            <a:endParaRPr b="0" lang="en-US" sz="1800" spc="-1" strike="noStrike">
              <a:solidFill>
                <a:srgbClr val="000000"/>
              </a:solidFill>
              <a:latin typeface="Arial"/>
            </a:endParaRPr>
          </a:p>
        </p:txBody>
      </p:sp>
      <p:sp>
        <p:nvSpPr>
          <p:cNvPr id="1062" name="Line 130"/>
          <p:cNvSpPr/>
          <p:nvPr/>
        </p:nvSpPr>
        <p:spPr>
          <a:xfrm>
            <a:off x="3886200" y="4495680"/>
            <a:ext cx="1752480" cy="0"/>
          </a:xfrm>
          <a:prstGeom prst="line">
            <a:avLst/>
          </a:prstGeom>
          <a:ln w="19080">
            <a:solidFill>
              <a:srgbClr val="d2533c"/>
            </a:solidFill>
            <a:miter/>
          </a:ln>
        </p:spPr>
        <p:style>
          <a:lnRef idx="0"/>
          <a:fillRef idx="0"/>
          <a:effectRef idx="0"/>
          <a:fontRef idx="minor"/>
        </p:style>
        <p:txBody>
          <a:bodyPr lIns="90000" rIns="90000" tIns="-46800" bIns="-46800" anchor="ctr">
            <a:noAutofit/>
          </a:bodyPr>
          <a:p>
            <a:endParaRPr b="0" lang="en-US" sz="1800" spc="-1" strike="noStrike">
              <a:solidFill>
                <a:srgbClr val="000000"/>
              </a:solidFill>
              <a:latin typeface="Arial"/>
            </a:endParaRPr>
          </a:p>
        </p:txBody>
      </p:sp>
      <p:sp>
        <p:nvSpPr>
          <p:cNvPr id="1063" name="Line 131"/>
          <p:cNvSpPr/>
          <p:nvPr/>
        </p:nvSpPr>
        <p:spPr>
          <a:xfrm>
            <a:off x="3886200" y="5410080"/>
            <a:ext cx="2286000" cy="0"/>
          </a:xfrm>
          <a:prstGeom prst="line">
            <a:avLst/>
          </a:prstGeom>
          <a:ln w="19080">
            <a:solidFill>
              <a:srgbClr val="d2533c"/>
            </a:solidFill>
            <a:miter/>
          </a:ln>
        </p:spPr>
        <p:style>
          <a:lnRef idx="0"/>
          <a:fillRef idx="0"/>
          <a:effectRef idx="0"/>
          <a:fontRef idx="minor"/>
        </p:style>
        <p:txBody>
          <a:bodyPr lIns="90000" rIns="90000" tIns="-46800" bIns="-46800" anchor="ctr">
            <a:noAutofit/>
          </a:bodyPr>
          <a:p>
            <a:endParaRPr b="0" lang="en-US" sz="1800" spc="-1" strike="noStrike">
              <a:solidFill>
                <a:srgbClr val="000000"/>
              </a:solidFill>
              <a:latin typeface="Arial"/>
            </a:endParaRPr>
          </a:p>
        </p:txBody>
      </p:sp>
      <p:sp>
        <p:nvSpPr>
          <p:cNvPr id="1064" name="Line 132"/>
          <p:cNvSpPr/>
          <p:nvPr/>
        </p:nvSpPr>
        <p:spPr>
          <a:xfrm>
            <a:off x="3886200" y="6400800"/>
            <a:ext cx="2819520" cy="0"/>
          </a:xfrm>
          <a:prstGeom prst="line">
            <a:avLst/>
          </a:prstGeom>
          <a:ln w="19080">
            <a:solidFill>
              <a:srgbClr val="d2533c"/>
            </a:solidFill>
            <a:miter/>
          </a:ln>
        </p:spPr>
        <p:style>
          <a:lnRef idx="0"/>
          <a:fillRef idx="0"/>
          <a:effectRef idx="0"/>
          <a:fontRef idx="minor"/>
        </p:style>
        <p:txBody>
          <a:bodyPr lIns="90000" rIns="90000" tIns="-46800" bIns="-46800" anchor="ctr">
            <a:noAutofit/>
          </a:bodyPr>
          <a:p>
            <a:endParaRPr b="0" lang="en-US" sz="1800" spc="-1" strike="noStrike">
              <a:solidFill>
                <a:srgbClr val="000000"/>
              </a:solidFill>
              <a:latin typeface="Arial"/>
            </a:endParaRPr>
          </a:p>
        </p:txBody>
      </p:sp>
      <p:sp>
        <p:nvSpPr>
          <p:cNvPr id="1065" name="Line 133"/>
          <p:cNvSpPr/>
          <p:nvPr/>
        </p:nvSpPr>
        <p:spPr>
          <a:xfrm flipV="1">
            <a:off x="4572000" y="2514600"/>
            <a:ext cx="0" cy="533520"/>
          </a:xfrm>
          <a:prstGeom prst="line">
            <a:avLst/>
          </a:prstGeom>
          <a:ln w="19080">
            <a:solidFill>
              <a:srgbClr val="d2533c"/>
            </a:solidFill>
            <a:miter/>
            <a:tailEnd len="lg" type="triangle" w="lg"/>
          </a:ln>
        </p:spPr>
        <p:style>
          <a:lnRef idx="0"/>
          <a:fillRef idx="0"/>
          <a:effectRef idx="0"/>
          <a:fontRef idx="minor"/>
        </p:style>
        <p:txBody>
          <a:bodyPr lIns="90000" rIns="90000" tIns="46800" bIns="46800" anchor="ctr">
            <a:noAutofit/>
          </a:bodyPr>
          <a:p>
            <a:endParaRPr b="0" lang="en-US" sz="1800" spc="-1" strike="noStrike">
              <a:solidFill>
                <a:srgbClr val="000000"/>
              </a:solidFill>
              <a:latin typeface="Arial"/>
            </a:endParaRPr>
          </a:p>
        </p:txBody>
      </p:sp>
      <p:sp>
        <p:nvSpPr>
          <p:cNvPr id="1066" name="Line 134"/>
          <p:cNvSpPr/>
          <p:nvPr/>
        </p:nvSpPr>
        <p:spPr>
          <a:xfrm flipV="1">
            <a:off x="5105520" y="2514240"/>
            <a:ext cx="0" cy="1219320"/>
          </a:xfrm>
          <a:prstGeom prst="line">
            <a:avLst/>
          </a:prstGeom>
          <a:ln w="19080">
            <a:solidFill>
              <a:srgbClr val="d2533c"/>
            </a:solidFill>
            <a:miter/>
            <a:tailEnd len="lg" type="triangle" w="lg"/>
          </a:ln>
        </p:spPr>
        <p:style>
          <a:lnRef idx="0"/>
          <a:fillRef idx="0"/>
          <a:effectRef idx="0"/>
          <a:fontRef idx="minor"/>
        </p:style>
        <p:txBody>
          <a:bodyPr lIns="90000" rIns="90000" tIns="46800" bIns="46800" anchor="ctr">
            <a:noAutofit/>
          </a:bodyPr>
          <a:p>
            <a:endParaRPr b="0" lang="en-US" sz="1800" spc="-1" strike="noStrike">
              <a:solidFill>
                <a:srgbClr val="000000"/>
              </a:solidFill>
              <a:latin typeface="Arial"/>
            </a:endParaRPr>
          </a:p>
        </p:txBody>
      </p:sp>
      <p:sp>
        <p:nvSpPr>
          <p:cNvPr id="1067" name="Line 135"/>
          <p:cNvSpPr/>
          <p:nvPr/>
        </p:nvSpPr>
        <p:spPr>
          <a:xfrm flipV="1">
            <a:off x="5638680" y="2514240"/>
            <a:ext cx="0" cy="1981080"/>
          </a:xfrm>
          <a:prstGeom prst="line">
            <a:avLst/>
          </a:prstGeom>
          <a:ln w="19080">
            <a:solidFill>
              <a:srgbClr val="d2533c"/>
            </a:solidFill>
            <a:miter/>
            <a:tailEnd len="lg" type="triangle" w="lg"/>
          </a:ln>
        </p:spPr>
        <p:style>
          <a:lnRef idx="0"/>
          <a:fillRef idx="0"/>
          <a:effectRef idx="0"/>
          <a:fontRef idx="minor"/>
        </p:style>
        <p:txBody>
          <a:bodyPr lIns="90000" rIns="90000" tIns="46800" bIns="46800" anchor="ctr">
            <a:noAutofit/>
          </a:bodyPr>
          <a:p>
            <a:endParaRPr b="0" lang="en-US" sz="1800" spc="-1" strike="noStrike">
              <a:solidFill>
                <a:srgbClr val="000000"/>
              </a:solidFill>
              <a:latin typeface="Arial"/>
            </a:endParaRPr>
          </a:p>
        </p:txBody>
      </p:sp>
      <p:sp>
        <p:nvSpPr>
          <p:cNvPr id="1068" name="Line 136"/>
          <p:cNvSpPr/>
          <p:nvPr/>
        </p:nvSpPr>
        <p:spPr>
          <a:xfrm flipV="1">
            <a:off x="6172200" y="2514240"/>
            <a:ext cx="0" cy="2895480"/>
          </a:xfrm>
          <a:prstGeom prst="line">
            <a:avLst/>
          </a:prstGeom>
          <a:ln w="19080">
            <a:solidFill>
              <a:srgbClr val="d2533c"/>
            </a:solidFill>
            <a:miter/>
            <a:tailEnd len="lg" type="triangle" w="lg"/>
          </a:ln>
        </p:spPr>
        <p:style>
          <a:lnRef idx="0"/>
          <a:fillRef idx="0"/>
          <a:effectRef idx="0"/>
          <a:fontRef idx="minor"/>
        </p:style>
        <p:txBody>
          <a:bodyPr lIns="90000" rIns="90000" tIns="46800" bIns="46800" anchor="ctr">
            <a:noAutofit/>
          </a:bodyPr>
          <a:p>
            <a:endParaRPr b="0" lang="en-US" sz="1800" spc="-1" strike="noStrike">
              <a:solidFill>
                <a:srgbClr val="000000"/>
              </a:solidFill>
              <a:latin typeface="Arial"/>
            </a:endParaRPr>
          </a:p>
        </p:txBody>
      </p:sp>
      <p:sp>
        <p:nvSpPr>
          <p:cNvPr id="1069" name="Line 137"/>
          <p:cNvSpPr/>
          <p:nvPr/>
        </p:nvSpPr>
        <p:spPr>
          <a:xfrm flipV="1">
            <a:off x="6705720" y="2514240"/>
            <a:ext cx="0" cy="3886200"/>
          </a:xfrm>
          <a:prstGeom prst="line">
            <a:avLst/>
          </a:prstGeom>
          <a:ln w="19080">
            <a:solidFill>
              <a:srgbClr val="d2533c"/>
            </a:solidFill>
            <a:miter/>
            <a:tailEnd len="lg" type="triangle" w="lg"/>
          </a:ln>
        </p:spPr>
        <p:style>
          <a:lnRef idx="0"/>
          <a:fillRef idx="0"/>
          <a:effectRef idx="0"/>
          <a:fontRef idx="minor"/>
        </p:style>
        <p:txBody>
          <a:bodyPr lIns="90000" rIns="90000" tIns="46800" bIns="46800" anchor="ctr">
            <a:noAutofit/>
          </a:bodyPr>
          <a:p>
            <a:endParaRPr b="0" lang="en-US" sz="1800" spc="-1" strike="noStrike">
              <a:solidFill>
                <a:srgbClr val="000000"/>
              </a:solidFill>
              <a:latin typeface="Arial"/>
            </a:endParaRPr>
          </a:p>
        </p:txBody>
      </p:sp>
      <p:sp>
        <p:nvSpPr>
          <p:cNvPr id="1070" name="AutoShape 139"/>
          <p:cNvSpPr/>
          <p:nvPr/>
        </p:nvSpPr>
        <p:spPr>
          <a:xfrm>
            <a:off x="6858000" y="4114800"/>
            <a:ext cx="2057400" cy="914400"/>
          </a:xfrm>
          <a:prstGeom prst="roundRect">
            <a:avLst>
              <a:gd name="adj" fmla="val 50000"/>
            </a:avLst>
          </a:prstGeom>
          <a:gradFill rotWithShape="0">
            <a:gsLst>
              <a:gs pos="0">
                <a:srgbClr val="93a299"/>
              </a:gs>
              <a:gs pos="100000">
                <a:srgbClr val="444b47"/>
              </a:gs>
            </a:gsLst>
            <a:lin ang="5400000"/>
          </a:gradFill>
          <a:ln w="0">
            <a:noFill/>
          </a:ln>
          <a:effectLst>
            <a:outerShdw dist="107932" dir="2700000" blurRad="0" rotWithShape="0">
              <a:srgbClr val="f3f2dc">
                <a:alpha val="50000"/>
              </a:srgbClr>
            </a:outerShdw>
          </a:effectLst>
        </p:spPr>
        <p:style>
          <a:lnRef idx="0"/>
          <a:fillRef idx="0"/>
          <a:effectRef idx="0"/>
          <a:fontRef idx="minor"/>
        </p:style>
        <p:txBody>
          <a:bodyPr wrap="none" lIns="90000" rIns="90000" tIns="46800" bIns="46800" anchor="ctr">
            <a:noAutofit/>
          </a:bodyPr>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2400" spc="-1" strike="noStrike">
                <a:solidFill>
                  <a:srgbClr val="f3f2dc"/>
                </a:solidFill>
                <a:latin typeface="Arial"/>
                <a:ea typeface="新細明體"/>
              </a:rPr>
              <a:t>Prioritized</a:t>
            </a:r>
            <a:endParaRPr b="0" lang="en-US" sz="2400" spc="-1" strike="noStrike">
              <a:solidFill>
                <a:srgbClr val="000000"/>
              </a:solidFill>
              <a:latin typeface="Arial"/>
            </a:endParaRPr>
          </a:p>
          <a:p>
            <a:pP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1" lang="en-US" sz="2400" spc="-1" strike="noStrike">
                <a:solidFill>
                  <a:srgbClr val="f3f2dc"/>
                </a:solidFill>
                <a:latin typeface="Arial"/>
                <a:ea typeface="新細明體"/>
              </a:rPr>
              <a:t>Risks</a:t>
            </a:r>
            <a:endParaRPr b="0" lang="en-US" sz="2400" spc="-1" strike="noStrike">
              <a:solidFill>
                <a:srgbClr val="000000"/>
              </a:solidFill>
              <a:latin typeface="Arial"/>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PlaceHolder 1"/>
          <p:cNvSpPr>
            <a:spLocks noGrp="1"/>
          </p:cNvSpPr>
          <p:nvPr>
            <p:ph type="title"/>
          </p:nvPr>
        </p:nvSpPr>
        <p:spPr>
          <a:xfrm>
            <a:off x="1006560" y="954000"/>
            <a:ext cx="5208480" cy="695520"/>
          </a:xfrm>
          <a:prstGeom prst="rect">
            <a:avLst/>
          </a:prstGeom>
          <a:noFill/>
          <a:ln w="0">
            <a:noFill/>
          </a:ln>
        </p:spPr>
        <p:txBody>
          <a:bodyPr tIns="13320" anchor="ctr">
            <a:noAutofit/>
          </a:bodyPr>
          <a:p>
            <a:pPr marL="12600" indent="0">
              <a:spcBef>
                <a:spcPts val="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Threat Modeling Questions</a:t>
            </a:r>
            <a:endParaRPr b="0" lang="en-US" sz="4000" spc="-1" strike="noStrike">
              <a:solidFill>
                <a:srgbClr val="d2533c"/>
              </a:solidFill>
              <a:latin typeface="Arial"/>
            </a:endParaRPr>
          </a:p>
        </p:txBody>
      </p:sp>
      <p:sp>
        <p:nvSpPr>
          <p:cNvPr id="797" name="object 4"/>
          <p:cNvSpPr/>
          <p:nvPr/>
        </p:nvSpPr>
        <p:spPr>
          <a:xfrm>
            <a:off x="457200" y="19080"/>
            <a:ext cx="2895480" cy="328680"/>
          </a:xfrm>
          <a:prstGeom prst="rect">
            <a:avLst/>
          </a:prstGeom>
          <a:noFill/>
          <a:ln w="0">
            <a:noFill/>
          </a:ln>
        </p:spPr>
        <p:style>
          <a:lnRef idx="0"/>
          <a:fillRef idx="0"/>
          <a:effectRef idx="0"/>
          <a:fontRef idx="minor"/>
        </p:style>
        <p:txBody>
          <a:bodyPr lIns="90000" rIns="90000" tIns="10800" bIns="46800" anchor="ctr">
            <a:noAutofit/>
          </a:bodyPr>
          <a:p>
            <a:pPr marL="12600">
              <a:lnSpc>
                <a:spcPct val="100000"/>
              </a:lnSpc>
              <a:spcBef>
                <a:spcPts val="88"/>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ffffff"/>
                </a:solidFill>
                <a:latin typeface="Century Schoolbook"/>
                <a:ea typeface="Century Schoolbook"/>
              </a:rPr>
              <a:t>Miriam Celi, CISSP ~ 2017 SFISSA Security Conference</a:t>
            </a:r>
            <a:endParaRPr b="0" lang="en-US" sz="1200" spc="-1" strike="noStrike">
              <a:solidFill>
                <a:srgbClr val="000000"/>
              </a:solidFill>
              <a:latin typeface="Arial"/>
            </a:endParaRPr>
          </a:p>
        </p:txBody>
      </p:sp>
      <p:sp>
        <p:nvSpPr>
          <p:cNvPr id="798" name="object 3"/>
          <p:cNvSpPr/>
          <p:nvPr/>
        </p:nvSpPr>
        <p:spPr>
          <a:xfrm>
            <a:off x="1006560" y="1828800"/>
            <a:ext cx="5792760" cy="4768560"/>
          </a:xfrm>
          <a:prstGeom prst="rect">
            <a:avLst/>
          </a:prstGeom>
          <a:noFill/>
          <a:ln w="0">
            <a:noFill/>
          </a:ln>
        </p:spPr>
        <p:style>
          <a:lnRef idx="0"/>
          <a:fillRef idx="0"/>
          <a:effectRef idx="0"/>
          <a:fontRef idx="minor"/>
        </p:style>
        <p:txBody>
          <a:bodyPr lIns="0" rIns="0" tIns="204480" bIns="0" anchor="t">
            <a:spAutoFit/>
          </a:bodyPr>
          <a:p>
            <a:pPr marL="195120" indent="-182520">
              <a:lnSpc>
                <a:spcPct val="100000"/>
              </a:lnSpc>
              <a:spcBef>
                <a:spcPts val="1613"/>
              </a:spcBef>
              <a:buClr>
                <a:srgbClr val="6e6e74"/>
              </a:buClr>
              <a:buSzPct val="79000"/>
              <a:buFont typeface="Arial"/>
              <a:buChar char="•"/>
              <a:tabLst>
                <a:tab algn="l" pos="19512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400" spc="-1" strike="noStrike">
                <a:solidFill>
                  <a:srgbClr val="000000"/>
                </a:solidFill>
                <a:latin typeface="Century Schoolbook"/>
                <a:ea typeface="Century Schoolbook"/>
              </a:rPr>
              <a:t>It is important to identify:</a:t>
            </a:r>
            <a:endParaRPr b="0" lang="en-US" sz="2400" spc="-1" strike="noStrike">
              <a:solidFill>
                <a:srgbClr val="000000"/>
              </a:solidFill>
              <a:latin typeface="Arial"/>
            </a:endParaRPr>
          </a:p>
          <a:p>
            <a:pPr lvl="1" marL="469800" indent="-182520">
              <a:lnSpc>
                <a:spcPct val="100000"/>
              </a:lnSpc>
              <a:spcBef>
                <a:spcPts val="1514"/>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400" spc="-1" strike="noStrike">
                <a:solidFill>
                  <a:srgbClr val="252525"/>
                </a:solidFill>
                <a:latin typeface="Century Schoolbook"/>
                <a:ea typeface="Century Schoolbook"/>
              </a:rPr>
              <a:t>what is being built? (the scope of the threat model)</a:t>
            </a:r>
            <a:endParaRPr b="0" lang="en-US" sz="2400" spc="-1" strike="noStrike">
              <a:solidFill>
                <a:srgbClr val="000000"/>
              </a:solidFill>
              <a:latin typeface="Arial"/>
            </a:endParaRPr>
          </a:p>
          <a:p>
            <a:pPr lvl="1" marL="469800" indent="-182520">
              <a:lnSpc>
                <a:spcPct val="100000"/>
              </a:lnSpc>
              <a:spcBef>
                <a:spcPts val="1514"/>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400" spc="-1" strike="noStrike">
                <a:solidFill>
                  <a:srgbClr val="252525"/>
                </a:solidFill>
                <a:latin typeface="Century Schoolbook"/>
                <a:ea typeface="Century Schoolbook"/>
              </a:rPr>
              <a:t>what are the requirements?</a:t>
            </a:r>
            <a:endParaRPr b="0" lang="en-US" sz="2400" spc="-1" strike="noStrike">
              <a:solidFill>
                <a:srgbClr val="000000"/>
              </a:solidFill>
              <a:latin typeface="Arial"/>
            </a:endParaRPr>
          </a:p>
          <a:p>
            <a:pPr lvl="1" marL="469800" indent="-182520">
              <a:lnSpc>
                <a:spcPct val="100000"/>
              </a:lnSpc>
              <a:spcBef>
                <a:spcPts val="1514"/>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400" spc="-1" strike="noStrike">
                <a:solidFill>
                  <a:srgbClr val="252525"/>
                </a:solidFill>
                <a:latin typeface="Century Schoolbook"/>
                <a:ea typeface="Century Schoolbook"/>
              </a:rPr>
              <a:t>what could go wrong? (abuse and exception cases)</a:t>
            </a:r>
            <a:endParaRPr b="0" lang="en-US" sz="2400" spc="-1" strike="noStrike">
              <a:solidFill>
                <a:srgbClr val="000000"/>
              </a:solidFill>
              <a:latin typeface="Arial"/>
            </a:endParaRPr>
          </a:p>
          <a:p>
            <a:pPr lvl="1" marL="469800" indent="-182520">
              <a:lnSpc>
                <a:spcPct val="100000"/>
              </a:lnSpc>
              <a:spcBef>
                <a:spcPts val="1514"/>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400" spc="-1" strike="noStrike">
                <a:solidFill>
                  <a:srgbClr val="252525"/>
                </a:solidFill>
                <a:latin typeface="Century Schoolbook"/>
                <a:ea typeface="Century Schoolbook"/>
              </a:rPr>
              <a:t>possible bugs</a:t>
            </a:r>
            <a:endParaRPr b="0" lang="en-US" sz="2400" spc="-1" strike="noStrike">
              <a:solidFill>
                <a:srgbClr val="000000"/>
              </a:solidFill>
              <a:latin typeface="Arial"/>
            </a:endParaRPr>
          </a:p>
          <a:p>
            <a:pPr lvl="1" marL="469800" indent="-182520">
              <a:lnSpc>
                <a:spcPts val="2735"/>
              </a:lnSpc>
              <a:spcBef>
                <a:spcPts val="1514"/>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400" spc="-1" strike="noStrike">
                <a:solidFill>
                  <a:srgbClr val="252525"/>
                </a:solidFill>
                <a:latin typeface="Century Schoolbook"/>
                <a:ea typeface="Century Schoolbook"/>
              </a:rPr>
              <a:t>what can be done to address the issues? (mitigation</a:t>
            </a:r>
            <a:endParaRPr b="0" lang="en-US" sz="2400" spc="-1" strike="noStrike">
              <a:solidFill>
                <a:srgbClr val="000000"/>
              </a:solidFill>
              <a:latin typeface="Arial"/>
            </a:endParaRPr>
          </a:p>
          <a:p>
            <a:pPr marL="195120" indent="-182520">
              <a:lnSpc>
                <a:spcPts val="2735"/>
              </a:lnSpc>
              <a:tabLst>
                <a:tab algn="l" pos="0"/>
                <a:tab algn="l" pos="19512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400" spc="-1" strike="noStrike">
                <a:solidFill>
                  <a:srgbClr val="252525"/>
                </a:solidFill>
                <a:latin typeface="Century Schoolbook"/>
                <a:ea typeface="Century Schoolbook"/>
              </a:rPr>
              <a:t>techniques).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1"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pic>
        <p:nvPicPr>
          <p:cNvPr id="1072" name="Picture 2" descr=""/>
          <p:cNvPicPr/>
          <p:nvPr/>
        </p:nvPicPr>
        <p:blipFill>
          <a:blip r:embed="rId1"/>
          <a:srcRect l="36780" t="8332" r="36957" b="61627"/>
          <a:stretch/>
        </p:blipFill>
        <p:spPr>
          <a:xfrm>
            <a:off x="152280" y="228600"/>
            <a:ext cx="8763120" cy="6013440"/>
          </a:xfrm>
          <a:prstGeom prst="rect">
            <a:avLst/>
          </a:prstGeom>
          <a:ln w="0">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3" name="PlaceHolder 1"/>
          <p:cNvSpPr>
            <a:spLocks noGrp="1"/>
          </p:cNvSpPr>
          <p:nvPr>
            <p:ph type="title"/>
          </p:nvPr>
        </p:nvSpPr>
        <p:spPr>
          <a:xfrm>
            <a:off x="457200" y="533160"/>
            <a:ext cx="8229600" cy="99036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000" spc="-1" strike="noStrike">
              <a:solidFill>
                <a:srgbClr val="d2533c"/>
              </a:solidFill>
              <a:latin typeface="Arial"/>
            </a:endParaRPr>
          </a:p>
        </p:txBody>
      </p:sp>
      <p:pic>
        <p:nvPicPr>
          <p:cNvPr id="1074" name="Picture 2" descr=""/>
          <p:cNvPicPr/>
          <p:nvPr/>
        </p:nvPicPr>
        <p:blipFill>
          <a:blip r:embed="rId1"/>
          <a:srcRect l="36780" t="37655" r="37480" b="19094"/>
          <a:stretch/>
        </p:blipFill>
        <p:spPr>
          <a:xfrm>
            <a:off x="609480" y="0"/>
            <a:ext cx="8001000" cy="6254640"/>
          </a:xfrm>
          <a:prstGeom prst="rect">
            <a:avLst/>
          </a:prstGeom>
          <a:ln w="0">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5" name="PlaceHolder 1"/>
          <p:cNvSpPr>
            <a:spLocks noGrp="1"/>
          </p:cNvSpPr>
          <p:nvPr>
            <p:ph type="title"/>
          </p:nvPr>
        </p:nvSpPr>
        <p:spPr>
          <a:xfrm>
            <a:off x="457200" y="533160"/>
            <a:ext cx="8229600" cy="9903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DREAD MODEL</a:t>
            </a:r>
            <a:endParaRPr b="0" lang="en-US" sz="4000" spc="-1" strike="noStrike">
              <a:solidFill>
                <a:srgbClr val="d2533c"/>
              </a:solidFill>
              <a:latin typeface="Arial"/>
            </a:endParaRPr>
          </a:p>
        </p:txBody>
      </p:sp>
      <p:pic>
        <p:nvPicPr>
          <p:cNvPr id="1076" name="Picture 2" descr=""/>
          <p:cNvPicPr/>
          <p:nvPr/>
        </p:nvPicPr>
        <p:blipFill>
          <a:blip r:embed="rId1"/>
          <a:srcRect l="32031" t="11710" r="27146" b="61288"/>
          <a:stretch/>
        </p:blipFill>
        <p:spPr>
          <a:xfrm>
            <a:off x="461880" y="1905120"/>
            <a:ext cx="8148600" cy="3260520"/>
          </a:xfrm>
          <a:prstGeom prst="rect">
            <a:avLst/>
          </a:prstGeom>
          <a:ln w="0">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7" name="PlaceHolder 1"/>
          <p:cNvSpPr>
            <a:spLocks noGrp="1"/>
          </p:cNvSpPr>
          <p:nvPr>
            <p:ph type="title"/>
          </p:nvPr>
        </p:nvSpPr>
        <p:spPr>
          <a:xfrm>
            <a:off x="457200" y="533160"/>
            <a:ext cx="8229600" cy="990360"/>
          </a:xfrm>
          <a:prstGeom prst="rect">
            <a:avLst/>
          </a:prstGeom>
          <a:noFill/>
          <a:ln w="0">
            <a:noFill/>
          </a:ln>
        </p:spPr>
        <p:txBody>
          <a:bodyPr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Calculation of Risk (Cont’d)</a:t>
            </a:r>
            <a:endParaRPr b="0" lang="en-US" sz="4000" spc="-1" strike="noStrike">
              <a:solidFill>
                <a:srgbClr val="d2533c"/>
              </a:solidFill>
              <a:latin typeface="Arial"/>
            </a:endParaRPr>
          </a:p>
        </p:txBody>
      </p:sp>
      <p:sp>
        <p:nvSpPr>
          <p:cNvPr id="1078" name="PlaceHolder 2"/>
          <p:cNvSpPr>
            <a:spLocks noGrp="1"/>
          </p:cNvSpPr>
          <p:nvPr>
            <p:ph/>
          </p:nvPr>
        </p:nvSpPr>
        <p:spPr>
          <a:xfrm>
            <a:off x="0" y="1294920"/>
            <a:ext cx="9144000" cy="4824360"/>
          </a:xfrm>
          <a:prstGeom prst="rect">
            <a:avLst/>
          </a:prstGeom>
          <a:noFill/>
          <a:ln w="0">
            <a:noFill/>
          </a:ln>
        </p:spPr>
        <p:txBody>
          <a:bodyPr anchor="t">
            <a:normAutofit/>
          </a:bodyPr>
          <a:p>
            <a:pPr marL="18252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Let’s establish a few assumptions</a:t>
            </a:r>
            <a:endParaRPr b="0" lang="en-US" sz="2400" spc="-1" strike="noStrike">
              <a:solidFill>
                <a:srgbClr val="292934"/>
              </a:solidFill>
              <a:latin typeface="Arial"/>
            </a:endParaRPr>
          </a:p>
          <a:p>
            <a:pPr lvl="1" marL="800280" indent="-34308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In the Risk equation; Damage and Probability are equally important</a:t>
            </a:r>
            <a:endParaRPr b="0" lang="en-US" sz="2400" spc="-1" strike="noStrike">
              <a:solidFill>
                <a:srgbClr val="292934"/>
              </a:solidFill>
              <a:latin typeface="Arial"/>
            </a:endParaRPr>
          </a:p>
          <a:p>
            <a:pPr lvl="1" marL="800280" indent="-34308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The factors, as well as the result should have mathematical value (in order to assist in easily determining priorities)</a:t>
            </a:r>
            <a:endParaRPr b="0" lang="en-US" sz="2400" spc="-1" strike="noStrike">
              <a:solidFill>
                <a:srgbClr val="292934"/>
              </a:solidFill>
              <a:latin typeface="Arial"/>
            </a:endParaRPr>
          </a:p>
          <a:p>
            <a:pPr lvl="1" marL="800280" indent="-34308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Therefore in any formula giving each factor equal weight an imbalance occurs giving Probability a 3:2 representation over Damage</a:t>
            </a:r>
            <a:endParaRPr b="0" lang="en-US" sz="2400" spc="-1" strike="noStrike">
              <a:solidFill>
                <a:srgbClr val="292934"/>
              </a:solidFill>
              <a:latin typeface="Arial"/>
            </a:endParaRPr>
          </a:p>
          <a:p>
            <a:pPr marL="182520" indent="-182520">
              <a:spcBef>
                <a:spcPts val="601"/>
              </a:spcBef>
              <a:buClr>
                <a:srgbClr val="93a299"/>
              </a:buClr>
              <a:buSzPct val="85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292934"/>
                </a:solidFill>
                <a:latin typeface="Arial"/>
              </a:rPr>
              <a:t>To mitigate:</a:t>
            </a:r>
            <a:endParaRPr b="0" lang="en-US" sz="2400" spc="-1" strike="noStrike">
              <a:solidFill>
                <a:srgbClr val="292934"/>
              </a:solidFill>
              <a:latin typeface="Arial"/>
            </a:endParaRPr>
          </a:p>
          <a:p>
            <a:pPr lvl="2" marL="800280" indent="-182880">
              <a:spcBef>
                <a:spcPts val="451"/>
              </a:spcBef>
              <a:buClr>
                <a:srgbClr val="93a299"/>
              </a:buClr>
              <a:buSzPct val="90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0000"/>
                </a:solidFill>
                <a:latin typeface="Arial"/>
              </a:rPr>
              <a:t>e.g. Risk = Impact(</a:t>
            </a:r>
            <a:r>
              <a:rPr b="1" lang="en-US" sz="1800" spc="-1" strike="noStrike">
                <a:solidFill>
                  <a:srgbClr val="ff0000"/>
                </a:solidFill>
                <a:latin typeface="Arial"/>
              </a:rPr>
              <a:t>D+A</a:t>
            </a:r>
            <a:r>
              <a:rPr b="0" lang="en-US" sz="1800" spc="-1" strike="noStrike">
                <a:solidFill>
                  <a:srgbClr val="ff0000"/>
                </a:solidFill>
                <a:latin typeface="Arial"/>
              </a:rPr>
              <a:t>) * Probability(</a:t>
            </a:r>
            <a:r>
              <a:rPr b="1" lang="en-US" sz="1800" spc="-1" strike="noStrike">
                <a:solidFill>
                  <a:srgbClr val="ff0000"/>
                </a:solidFill>
                <a:latin typeface="Arial"/>
              </a:rPr>
              <a:t>R+E+D</a:t>
            </a:r>
            <a:r>
              <a:rPr b="0" lang="en-US" sz="1800" spc="-1" strike="noStrike">
                <a:solidFill>
                  <a:srgbClr val="ff0000"/>
                </a:solidFill>
                <a:latin typeface="Arial"/>
              </a:rPr>
              <a:t>) </a:t>
            </a:r>
            <a:endParaRPr b="0" lang="en-US" sz="1800" spc="-1" strike="noStrike">
              <a:solidFill>
                <a:srgbClr val="292934"/>
              </a:solidFill>
              <a:latin typeface="Arial"/>
            </a:endParaRPr>
          </a:p>
          <a:p>
            <a:pPr lvl="2" marL="800280" indent="-182880">
              <a:spcBef>
                <a:spcPts val="451"/>
              </a:spcBef>
              <a:buClr>
                <a:srgbClr val="93a299"/>
              </a:buClr>
              <a:buSzPct val="90000"/>
              <a:buFont typeface="Aria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solidFill>
                  <a:srgbClr val="ff0000"/>
                </a:solidFill>
                <a:latin typeface="Arial"/>
              </a:rPr>
              <a:t>while ensuring the summary of qualitative scales for Risk and Probability are equal (e.g. D+A=(1-10) &amp; R+E+D=(1-10) which results in a scale of 6-100 when the summation of factors are multiplied</a:t>
            </a:r>
            <a:endParaRPr b="0" lang="en-US" sz="1800" spc="-1" strike="noStrike">
              <a:solidFill>
                <a:srgbClr val="292934"/>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PlaceHolder 1"/>
          <p:cNvSpPr>
            <a:spLocks noGrp="1"/>
          </p:cNvSpPr>
          <p:nvPr>
            <p:ph type="title"/>
          </p:nvPr>
        </p:nvSpPr>
        <p:spPr>
          <a:xfrm>
            <a:off x="1006200" y="954000"/>
            <a:ext cx="5521320" cy="695520"/>
          </a:xfrm>
          <a:prstGeom prst="rect">
            <a:avLst/>
          </a:prstGeom>
          <a:noFill/>
          <a:ln w="0">
            <a:noFill/>
          </a:ln>
        </p:spPr>
        <p:txBody>
          <a:bodyPr tIns="13320" anchor="ctr">
            <a:noAutofit/>
          </a:bodyPr>
          <a:p>
            <a:pPr marL="12600" indent="0">
              <a:spcBef>
                <a:spcPts val="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Threat Modeling Approaches</a:t>
            </a:r>
            <a:endParaRPr b="0" lang="en-US" sz="4000" spc="-1" strike="noStrike">
              <a:solidFill>
                <a:srgbClr val="d2533c"/>
              </a:solidFill>
              <a:latin typeface="Arial"/>
            </a:endParaRPr>
          </a:p>
        </p:txBody>
      </p:sp>
      <p:sp>
        <p:nvSpPr>
          <p:cNvPr id="800" name="object 4"/>
          <p:cNvSpPr/>
          <p:nvPr/>
        </p:nvSpPr>
        <p:spPr>
          <a:xfrm>
            <a:off x="457200" y="19080"/>
            <a:ext cx="2895480" cy="328680"/>
          </a:xfrm>
          <a:prstGeom prst="rect">
            <a:avLst/>
          </a:prstGeom>
          <a:noFill/>
          <a:ln w="0">
            <a:noFill/>
          </a:ln>
        </p:spPr>
        <p:style>
          <a:lnRef idx="0"/>
          <a:fillRef idx="0"/>
          <a:effectRef idx="0"/>
          <a:fontRef idx="minor"/>
        </p:style>
        <p:txBody>
          <a:bodyPr lIns="90000" rIns="90000" tIns="10800" bIns="46800" anchor="ctr">
            <a:noAutofit/>
          </a:bodyPr>
          <a:p>
            <a:pPr marL="12600">
              <a:lnSpc>
                <a:spcPct val="100000"/>
              </a:lnSpc>
              <a:spcBef>
                <a:spcPts val="88"/>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ffffff"/>
                </a:solidFill>
                <a:latin typeface="Century Schoolbook"/>
                <a:ea typeface="Century Schoolbook"/>
              </a:rPr>
              <a:t>Miriam Celi, CISSP ~ 2017 SFISSA Security Conference</a:t>
            </a:r>
            <a:endParaRPr b="0" lang="en-US" sz="1200" spc="-1" strike="noStrike">
              <a:solidFill>
                <a:srgbClr val="000000"/>
              </a:solidFill>
              <a:latin typeface="Arial"/>
            </a:endParaRPr>
          </a:p>
        </p:txBody>
      </p:sp>
      <p:sp>
        <p:nvSpPr>
          <p:cNvPr id="801" name="object 3"/>
          <p:cNvSpPr/>
          <p:nvPr/>
        </p:nvSpPr>
        <p:spPr>
          <a:xfrm>
            <a:off x="1006560" y="1797120"/>
            <a:ext cx="6449760" cy="4649040"/>
          </a:xfrm>
          <a:prstGeom prst="rect">
            <a:avLst/>
          </a:prstGeom>
          <a:noFill/>
          <a:ln w="0">
            <a:noFill/>
          </a:ln>
        </p:spPr>
        <p:style>
          <a:lnRef idx="0"/>
          <a:fillRef idx="0"/>
          <a:effectRef idx="0"/>
          <a:fontRef idx="minor"/>
        </p:style>
        <p:txBody>
          <a:bodyPr lIns="0" rIns="0" tIns="59040" bIns="0" anchor="t">
            <a:spAutoFit/>
          </a:bodyPr>
          <a:p>
            <a:pPr marL="469800" indent="-457200">
              <a:lnSpc>
                <a:spcPct val="100000"/>
              </a:lnSpc>
              <a:spcBef>
                <a:spcPts val="462"/>
              </a:spcBef>
              <a:buClr>
                <a:srgbClr val="6e6e74"/>
              </a:buClr>
              <a:buSzPct val="80000"/>
              <a:buFont typeface="Century Schoolbook"/>
              <a:buAutoNum type="arabicPeriod"/>
              <a:tabLst>
                <a:tab algn="l" pos="468360"/>
                <a:tab algn="l" pos="4698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1" lang="en-US" sz="2000" spc="-1" strike="noStrike">
                <a:solidFill>
                  <a:srgbClr val="000000"/>
                </a:solidFill>
                <a:latin typeface="Century Schoolbook"/>
              </a:rPr>
              <a:t>Software-centric</a:t>
            </a:r>
            <a:endParaRPr b="0" lang="en-US" sz="2000" spc="-1" strike="noStrike">
              <a:solidFill>
                <a:srgbClr val="000000"/>
              </a:solidFill>
              <a:latin typeface="Arial"/>
            </a:endParaRPr>
          </a:p>
          <a:p>
            <a:pPr marL="469800" indent="-457200">
              <a:lnSpc>
                <a:spcPts val="2160"/>
              </a:lnSpc>
              <a:spcBef>
                <a:spcPts val="638"/>
              </a:spcBef>
              <a:tabLst>
                <a:tab algn="l" pos="0"/>
                <a:tab algn="l" pos="468360"/>
                <a:tab algn="l" pos="4698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000000"/>
                </a:solidFill>
                <a:latin typeface="Century Schoolbook"/>
              </a:rPr>
              <a:t>Focus is on software being built and what weaknesses and  vulnerabilities are likely to be introduced in Design, Coding or Build  Integration.</a:t>
            </a:r>
            <a:endParaRPr b="0" lang="en-US" sz="2000" spc="-1" strike="noStrike">
              <a:solidFill>
                <a:srgbClr val="000000"/>
              </a:solidFill>
              <a:latin typeface="Arial"/>
            </a:endParaRPr>
          </a:p>
          <a:p>
            <a:pPr marL="469800" indent="-457200">
              <a:lnSpc>
                <a:spcPct val="100000"/>
              </a:lnSpc>
              <a:spcBef>
                <a:spcPts val="1650"/>
              </a:spcBef>
              <a:buClr>
                <a:srgbClr val="6e6e74"/>
              </a:buClr>
              <a:buSzPct val="80000"/>
              <a:buFont typeface="Century Schoolbook"/>
              <a:buAutoNum type="arabicPeriod" startAt="2"/>
              <a:tabLst>
                <a:tab algn="l" pos="468360"/>
                <a:tab algn="l" pos="4698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1" lang="en-US" sz="2000" spc="-1" strike="noStrike">
                <a:solidFill>
                  <a:srgbClr val="000000"/>
                </a:solidFill>
                <a:latin typeface="Century Schoolbook"/>
              </a:rPr>
              <a:t>Asset-centric</a:t>
            </a:r>
            <a:endParaRPr b="0" lang="en-US" sz="2000" spc="-1" strike="noStrike">
              <a:solidFill>
                <a:srgbClr val="000000"/>
              </a:solidFill>
              <a:latin typeface="Arial"/>
            </a:endParaRPr>
          </a:p>
          <a:p>
            <a:pPr marL="469800" indent="-457200">
              <a:lnSpc>
                <a:spcPts val="2160"/>
              </a:lnSpc>
              <a:spcBef>
                <a:spcPts val="638"/>
              </a:spcBef>
              <a:tabLst>
                <a:tab algn="l" pos="0"/>
                <a:tab algn="l" pos="468360"/>
                <a:tab algn="l" pos="4698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000000"/>
                </a:solidFill>
                <a:latin typeface="Century Schoolbook"/>
              </a:rPr>
              <a:t>Focus is on assets needing protection and entrusted to a system or  software (data processed by the software) and what scenarios might  compromise them or lead to non-compliance.</a:t>
            </a:r>
            <a:endParaRPr b="0" lang="en-US" sz="2000" spc="-1" strike="noStrike">
              <a:solidFill>
                <a:srgbClr val="000000"/>
              </a:solidFill>
              <a:latin typeface="Arial"/>
            </a:endParaRPr>
          </a:p>
          <a:p>
            <a:pPr marL="469800" indent="-457200">
              <a:lnSpc>
                <a:spcPct val="100000"/>
              </a:lnSpc>
              <a:spcBef>
                <a:spcPts val="1650"/>
              </a:spcBef>
              <a:buClr>
                <a:srgbClr val="6e6e74"/>
              </a:buClr>
              <a:buSzPct val="80000"/>
              <a:buFont typeface="Century Schoolbook"/>
              <a:buAutoNum type="arabicPeriod" startAt="3"/>
              <a:tabLst>
                <a:tab algn="l" pos="468360"/>
                <a:tab algn="l" pos="4698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1" lang="en-US" sz="2000" spc="-1" strike="noStrike">
                <a:solidFill>
                  <a:srgbClr val="000000"/>
                </a:solidFill>
                <a:latin typeface="Century Schoolbook"/>
              </a:rPr>
              <a:t>Attacker-centric</a:t>
            </a:r>
            <a:endParaRPr b="0" lang="en-US" sz="2000" spc="-1" strike="noStrike">
              <a:solidFill>
                <a:srgbClr val="000000"/>
              </a:solidFill>
              <a:latin typeface="Arial"/>
            </a:endParaRPr>
          </a:p>
          <a:p>
            <a:pPr marL="469800" indent="-457200">
              <a:lnSpc>
                <a:spcPct val="90000"/>
              </a:lnSpc>
              <a:spcBef>
                <a:spcPts val="601"/>
              </a:spcBef>
              <a:tabLst>
                <a:tab algn="l" pos="0"/>
                <a:tab algn="l" pos="468360"/>
                <a:tab algn="l" pos="4698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000000"/>
                </a:solidFill>
                <a:latin typeface="Century Schoolbook"/>
              </a:rPr>
              <a:t>Focus is on profiling an attacker’s characteristics, skill-set, and  motivation to exploit vulnerabilities and what scenarios might  attackers use to compromise the application, system or service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PlaceHolder 1"/>
          <p:cNvSpPr>
            <a:spLocks noGrp="1"/>
          </p:cNvSpPr>
          <p:nvPr>
            <p:ph type="title"/>
          </p:nvPr>
        </p:nvSpPr>
        <p:spPr>
          <a:xfrm>
            <a:off x="1006560" y="954000"/>
            <a:ext cx="5068800" cy="695520"/>
          </a:xfrm>
          <a:prstGeom prst="rect">
            <a:avLst/>
          </a:prstGeom>
          <a:noFill/>
          <a:ln w="0">
            <a:noFill/>
          </a:ln>
        </p:spPr>
        <p:txBody>
          <a:bodyPr tIns="13320" anchor="ctr">
            <a:noAutofit/>
          </a:bodyPr>
          <a:p>
            <a:pPr marL="12600" indent="0">
              <a:spcBef>
                <a:spcPts val="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000" spc="-1" strike="noStrike">
                <a:solidFill>
                  <a:srgbClr val="d2533c"/>
                </a:solidFill>
                <a:latin typeface="Arial"/>
              </a:rPr>
              <a:t>Software-centric Approach</a:t>
            </a:r>
            <a:endParaRPr b="0" lang="en-US" sz="4000" spc="-1" strike="noStrike">
              <a:solidFill>
                <a:srgbClr val="d2533c"/>
              </a:solidFill>
              <a:latin typeface="Arial"/>
            </a:endParaRPr>
          </a:p>
        </p:txBody>
      </p:sp>
      <p:sp>
        <p:nvSpPr>
          <p:cNvPr id="803" name="object 4"/>
          <p:cNvSpPr/>
          <p:nvPr/>
        </p:nvSpPr>
        <p:spPr>
          <a:xfrm>
            <a:off x="457200" y="19080"/>
            <a:ext cx="2895480" cy="328680"/>
          </a:xfrm>
          <a:prstGeom prst="rect">
            <a:avLst/>
          </a:prstGeom>
          <a:noFill/>
          <a:ln w="0">
            <a:noFill/>
          </a:ln>
        </p:spPr>
        <p:style>
          <a:lnRef idx="0"/>
          <a:fillRef idx="0"/>
          <a:effectRef idx="0"/>
          <a:fontRef idx="minor"/>
        </p:style>
        <p:txBody>
          <a:bodyPr lIns="90000" rIns="90000" tIns="10800" bIns="46800" anchor="ctr">
            <a:noAutofit/>
          </a:bodyPr>
          <a:p>
            <a:pPr marL="12600">
              <a:lnSpc>
                <a:spcPct val="100000"/>
              </a:lnSpc>
              <a:spcBef>
                <a:spcPts val="88"/>
              </a:spcBef>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1200" spc="-1" strike="noStrike">
                <a:solidFill>
                  <a:srgbClr val="ffffff"/>
                </a:solidFill>
                <a:latin typeface="Century Schoolbook"/>
                <a:ea typeface="Century Schoolbook"/>
              </a:rPr>
              <a:t>Miriam Celi, CISSP ~ 2017 SFISSA Security Conference</a:t>
            </a:r>
            <a:endParaRPr b="0" lang="en-US" sz="1200" spc="-1" strike="noStrike">
              <a:solidFill>
                <a:srgbClr val="000000"/>
              </a:solidFill>
              <a:latin typeface="Arial"/>
            </a:endParaRPr>
          </a:p>
        </p:txBody>
      </p:sp>
      <p:sp>
        <p:nvSpPr>
          <p:cNvPr id="804" name="object 3"/>
          <p:cNvSpPr/>
          <p:nvPr/>
        </p:nvSpPr>
        <p:spPr>
          <a:xfrm>
            <a:off x="1087560" y="1881360"/>
            <a:ext cx="6473880" cy="3907800"/>
          </a:xfrm>
          <a:prstGeom prst="rect">
            <a:avLst/>
          </a:prstGeom>
          <a:noFill/>
          <a:ln w="0">
            <a:noFill/>
          </a:ln>
        </p:spPr>
        <p:style>
          <a:lnRef idx="0"/>
          <a:fillRef idx="0"/>
          <a:effectRef idx="0"/>
          <a:fontRef idx="minor"/>
        </p:style>
        <p:txBody>
          <a:bodyPr lIns="0" rIns="0" tIns="134640" bIns="0" anchor="t">
            <a:spAutoFit/>
          </a:bodyPr>
          <a:p>
            <a:pPr marL="195120" indent="-182520">
              <a:lnSpc>
                <a:spcPct val="100000"/>
              </a:lnSpc>
              <a:spcBef>
                <a:spcPts val="1063"/>
              </a:spcBef>
              <a:buClr>
                <a:srgbClr val="6e6e74"/>
              </a:buClr>
              <a:buSzPct val="80000"/>
              <a:buFont typeface="Arial"/>
              <a:buChar char="•"/>
              <a:tabLst>
                <a:tab algn="l" pos="19512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Century Schoolbook"/>
              </a:rPr>
              <a:t>Questions to consider:</a:t>
            </a:r>
            <a:endParaRPr b="0" lang="en-US" sz="2000" spc="-1" strike="noStrike">
              <a:solidFill>
                <a:srgbClr val="000000"/>
              </a:solidFill>
              <a:latin typeface="Arial"/>
            </a:endParaRPr>
          </a:p>
          <a:p>
            <a:pPr lvl="1" marL="469800" indent="-182520">
              <a:lnSpc>
                <a:spcPct val="100000"/>
              </a:lnSpc>
              <a:spcBef>
                <a:spcPts val="964"/>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52525"/>
                </a:solidFill>
                <a:latin typeface="Century Schoolbook"/>
                <a:ea typeface="Arial"/>
              </a:rPr>
              <a:t>How is software designed and constructed?</a:t>
            </a:r>
            <a:endParaRPr b="0" lang="en-US" sz="2000" spc="-1" strike="noStrike">
              <a:solidFill>
                <a:srgbClr val="000000"/>
              </a:solidFill>
              <a:latin typeface="Arial"/>
            </a:endParaRPr>
          </a:p>
          <a:p>
            <a:pPr lvl="1" marL="469800" indent="-182520">
              <a:lnSpc>
                <a:spcPct val="100000"/>
              </a:lnSpc>
              <a:spcBef>
                <a:spcPts val="964"/>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52525"/>
                </a:solidFill>
                <a:latin typeface="Century Schoolbook"/>
                <a:ea typeface="Arial"/>
              </a:rPr>
              <a:t>What are the languages, components and runtimes used?</a:t>
            </a:r>
            <a:endParaRPr b="0" lang="en-US" sz="2000" spc="-1" strike="noStrike">
              <a:solidFill>
                <a:srgbClr val="000000"/>
              </a:solidFill>
              <a:latin typeface="Arial"/>
            </a:endParaRPr>
          </a:p>
          <a:p>
            <a:pPr lvl="1" marL="469800" indent="-182520">
              <a:lnSpc>
                <a:spcPct val="100000"/>
              </a:lnSpc>
              <a:spcBef>
                <a:spcPts val="964"/>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52525"/>
                </a:solidFill>
                <a:latin typeface="Century Schoolbook"/>
                <a:ea typeface="Arial"/>
              </a:rPr>
              <a:t>What are the relevant coding practices followed?</a:t>
            </a:r>
            <a:endParaRPr b="0" lang="en-US" sz="2000" spc="-1" strike="noStrike">
              <a:solidFill>
                <a:srgbClr val="000000"/>
              </a:solidFill>
              <a:latin typeface="Arial"/>
            </a:endParaRPr>
          </a:p>
          <a:p>
            <a:pPr lvl="1" marL="469800" indent="-182520">
              <a:lnSpc>
                <a:spcPct val="100000"/>
              </a:lnSpc>
              <a:spcBef>
                <a:spcPts val="964"/>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r>
              <a:rPr b="0" lang="en-US" sz="2000" spc="-1" strike="noStrike">
                <a:solidFill>
                  <a:srgbClr val="252525"/>
                </a:solidFill>
                <a:latin typeface="Century Schoolbook"/>
                <a:ea typeface="Arial"/>
              </a:rPr>
              <a:t>How is software built and integrated?</a:t>
            </a:r>
            <a:endParaRPr b="0" lang="en-US" sz="2000" spc="-1" strike="noStrike">
              <a:solidFill>
                <a:srgbClr val="000000"/>
              </a:solidFill>
              <a:latin typeface="Arial"/>
            </a:endParaRPr>
          </a:p>
          <a:p>
            <a:pPr lvl="1" marL="469800" indent="-182520">
              <a:lnSpc>
                <a:spcPct val="100000"/>
              </a:lnSpc>
              <a:spcBef>
                <a:spcPts val="51"/>
              </a:spcBef>
              <a:buClr>
                <a:srgbClr val="6e6e74"/>
              </a:buClr>
              <a:buFont typeface="Wingdings 2" charset="2"/>
              <a:buChar char=""/>
              <a:tabLst>
                <a:tab algn="l" pos="19512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Lst>
            </a:pPr>
            <a:endParaRPr b="0" lang="en-US" sz="1900" spc="-1" strike="noStrike">
              <a:solidFill>
                <a:srgbClr val="000000"/>
              </a:solidFill>
              <a:latin typeface="Arial"/>
            </a:endParaRPr>
          </a:p>
          <a:p>
            <a:pPr marL="195120" indent="-182520">
              <a:lnSpc>
                <a:spcPct val="95000"/>
              </a:lnSpc>
              <a:buClr>
                <a:srgbClr val="6e6e74"/>
              </a:buClr>
              <a:buSzPct val="80000"/>
              <a:buFont typeface="Arial"/>
              <a:buChar char="•"/>
              <a:tabLst>
                <a:tab algn="l" pos="19512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n-US" sz="2000" spc="-1" strike="noStrike">
                <a:solidFill>
                  <a:srgbClr val="000000"/>
                </a:solidFill>
                <a:latin typeface="Century Schoolbook"/>
              </a:rPr>
              <a:t>Involves the use of software architecture diagrams such as data-flow  diagrams (DFD), use case diagrams, or component diagrams to identify  threats to the design of the system.</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11611</TotalTime>
  <Application>LibreOffice/7.5.5.2$Linux_X86_64 LibreOffice_project/50$Build-2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2015-10-13T02:39:25Z</dcterms:created>
  <dc:creator>Jonathan Margulies</dc:creator>
  <dc:description/>
  <dc:language>en-US</dc:language>
  <cp:lastModifiedBy>Lwomwa Joseph</cp:lastModifiedBy>
  <dcterms:modified xsi:type="dcterms:W3CDTF">2023-11-14T23:18:31Z</dcterms:modified>
  <cp:revision>26</cp:revision>
  <dc:subject/>
  <dc:title>Security in Computing, Fifth Edition</dc:title>
</cp:coreProperties>
</file>